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sldIdLst>
    <p:sldId id="256" r:id="rId2"/>
    <p:sldId id="271"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57" r:id="rId17"/>
    <p:sldId id="272" r:id="rId18"/>
  </p:sldIdLst>
  <p:sldSz cx="9144000" cy="6858000" type="screen4x3"/>
  <p:notesSz cx="6858000" cy="9144000"/>
  <p:defaultTextStyle>
    <a:defPPr>
      <a:defRPr lang="nl-NL"/>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1C73B3-E93F-45DA-BE98-A1F0BAF31824}" type="datetimeFigureOut">
              <a:rPr lang="nl-NL" smtClean="0"/>
              <a:t>6-2-2017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633FCB-DD4F-4227-ACF9-65B641F6DCAF}" type="slidenum">
              <a:rPr lang="nl-NL" smtClean="0"/>
              <a:t>‹nr.›</a:t>
            </a:fld>
            <a:endParaRPr lang="nl-NL"/>
          </a:p>
        </p:txBody>
      </p:sp>
    </p:spTree>
    <p:extLst>
      <p:ext uri="{BB962C8B-B14F-4D97-AF65-F5344CB8AC3E}">
        <p14:creationId xmlns:p14="http://schemas.microsoft.com/office/powerpoint/2010/main" val="236738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6"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
        <p:nvSpPr>
          <p:cNvPr id="7" name="Titel 1"/>
          <p:cNvSpPr>
            <a:spLocks noGrp="1"/>
          </p:cNvSpPr>
          <p:nvPr>
            <p:ph type="ctrTitle"/>
          </p:nvPr>
        </p:nvSpPr>
        <p:spPr>
          <a:xfrm>
            <a:off x="685800" y="2130425"/>
            <a:ext cx="7772400" cy="1470025"/>
          </a:xfrm>
          <a:prstGeom prst="rect">
            <a:avLst/>
          </a:prstGeom>
        </p:spPr>
        <p:txBody>
          <a:bodyPr/>
          <a:lstStyle>
            <a:lvl1pPr algn="l">
              <a:defRPr b="1">
                <a:solidFill>
                  <a:srgbClr val="002060"/>
                </a:solidFill>
              </a:defRPr>
            </a:lvl1pPr>
          </a:lstStyle>
          <a:p>
            <a:r>
              <a:rPr lang="nl-NL" smtClean="0"/>
              <a:t>Klik om de stijl te bewerken</a:t>
            </a:r>
            <a:endParaRPr lang="nl-NL" dirty="0"/>
          </a:p>
        </p:txBody>
      </p:sp>
      <p:sp>
        <p:nvSpPr>
          <p:cNvPr id="8" name="Sub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1181099"/>
            <a:ext cx="8229600" cy="752475"/>
          </a:xfrm>
          <a:prstGeom prst="rect">
            <a:avLst/>
          </a:prstGeom>
        </p:spPr>
        <p:txBody>
          <a:bodyPr/>
          <a:lstStyle>
            <a:lvl1pPr>
              <a:defRPr b="1">
                <a:solidFill>
                  <a:srgbClr val="002060"/>
                </a:solidFill>
              </a:defRPr>
            </a:lvl1pPr>
          </a:lstStyle>
          <a:p>
            <a:r>
              <a:rPr lang="nl-NL" smtClean="0"/>
              <a:t>Klik om de stijl te bewerken</a:t>
            </a:r>
            <a:endParaRPr lang="nl-NL" dirty="0"/>
          </a:p>
        </p:txBody>
      </p:sp>
      <p:sp>
        <p:nvSpPr>
          <p:cNvPr id="3" name="Tijdelijke aanduiding voor verticale tekst 2"/>
          <p:cNvSpPr>
            <a:spLocks noGrp="1"/>
          </p:cNvSpPr>
          <p:nvPr>
            <p:ph type="body" orient="vert" idx="1"/>
          </p:nvPr>
        </p:nvSpPr>
        <p:spPr>
          <a:xfrm>
            <a:off x="457200" y="2057400"/>
            <a:ext cx="8229600" cy="4068763"/>
          </a:xfrm>
          <a:prstGeom prst="rect">
            <a:avLst/>
          </a:prstGeo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7"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8"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9"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363775147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228725"/>
            <a:ext cx="2057400" cy="4897438"/>
          </a:xfrm>
          <a:prstGeom prst="rect">
            <a:avLst/>
          </a:prstGeom>
        </p:spPr>
        <p:txBody>
          <a:bodyPr vert="eaVert"/>
          <a:lstStyle>
            <a:lvl1pPr>
              <a:defRPr b="1">
                <a:solidFill>
                  <a:srgbClr val="002060"/>
                </a:solidFill>
              </a:defRPr>
            </a:lvl1pPr>
          </a:lstStyle>
          <a:p>
            <a:r>
              <a:rPr lang="nl-NL" smtClean="0"/>
              <a:t>Klik om de stijl te bewerken</a:t>
            </a:r>
            <a:endParaRPr lang="nl-NL" dirty="0"/>
          </a:p>
        </p:txBody>
      </p:sp>
      <p:sp>
        <p:nvSpPr>
          <p:cNvPr id="3" name="Tijdelijke aanduiding voor verticale tekst 2"/>
          <p:cNvSpPr>
            <a:spLocks noGrp="1"/>
          </p:cNvSpPr>
          <p:nvPr>
            <p:ph type="body" orient="vert" idx="1"/>
          </p:nvPr>
        </p:nvSpPr>
        <p:spPr>
          <a:xfrm>
            <a:off x="457200" y="1228725"/>
            <a:ext cx="6019800" cy="4897438"/>
          </a:xfrm>
          <a:prstGeom prst="rect">
            <a:avLst/>
          </a:prstGeo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7"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8"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9"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344111323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eldia">
    <p:spTree>
      <p:nvGrpSpPr>
        <p:cNvPr id="1" name=""/>
        <p:cNvGrpSpPr/>
        <p:nvPr/>
      </p:nvGrpSpPr>
      <p:grpSpPr>
        <a:xfrm>
          <a:off x="0" y="0"/>
          <a:ext cx="0" cy="0"/>
          <a:chOff x="0" y="0"/>
          <a:chExt cx="0" cy="0"/>
        </a:xfrm>
      </p:grpSpPr>
      <p:grpSp>
        <p:nvGrpSpPr>
          <p:cNvPr id="2" name="Group 73"/>
          <p:cNvGrpSpPr>
            <a:grpSpLocks/>
          </p:cNvGrpSpPr>
          <p:nvPr userDrawn="1"/>
        </p:nvGrpSpPr>
        <p:grpSpPr bwMode="auto">
          <a:xfrm>
            <a:off x="877888" y="1328738"/>
            <a:ext cx="7504112" cy="3240087"/>
            <a:chOff x="521" y="0"/>
            <a:chExt cx="4727" cy="2041"/>
          </a:xfrm>
        </p:grpSpPr>
        <p:pic>
          <p:nvPicPr>
            <p:cNvPr id="3" name="Picture 74" descr="Luchtfoto"/>
            <p:cNvPicPr>
              <a:picLocks noChangeAspect="1" noChangeArrowheads="1"/>
            </p:cNvPicPr>
            <p:nvPr userDrawn="1"/>
          </p:nvPicPr>
          <p:blipFill>
            <a:blip r:embed="rId2">
              <a:lum bright="18000" contrast="-6000"/>
              <a:extLst>
                <a:ext uri="{28A0092B-C50C-407E-A947-70E740481C1C}">
                  <a14:useLocalDpi xmlns:a14="http://schemas.microsoft.com/office/drawing/2010/main" val="0"/>
                </a:ext>
              </a:extLst>
            </a:blip>
            <a:srcRect/>
            <a:stretch>
              <a:fillRect/>
            </a:stretch>
          </p:blipFill>
          <p:spPr bwMode="auto">
            <a:xfrm>
              <a:off x="1484" y="0"/>
              <a:ext cx="839"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5" descr="brand"/>
            <p:cNvPicPr>
              <a:picLocks noChangeAspect="1" noChangeArrowheads="1"/>
            </p:cNvPicPr>
            <p:nvPr userDrawn="1"/>
          </p:nvPicPr>
          <p:blipFill>
            <a:blip r:embed="rId3">
              <a:lum bright="12000"/>
              <a:extLst>
                <a:ext uri="{28A0092B-C50C-407E-A947-70E740481C1C}">
                  <a14:useLocalDpi xmlns:a14="http://schemas.microsoft.com/office/drawing/2010/main" val="0"/>
                </a:ext>
              </a:extLst>
            </a:blip>
            <a:srcRect/>
            <a:stretch>
              <a:fillRect/>
            </a:stretch>
          </p:blipFill>
          <p:spPr bwMode="auto">
            <a:xfrm>
              <a:off x="2459" y="0"/>
              <a:ext cx="839"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6" descr="geluidsschermen"/>
            <p:cNvPicPr>
              <a:picLocks noChangeAspect="1" noChangeArrowheads="1"/>
            </p:cNvPicPr>
            <p:nvPr userDrawn="1"/>
          </p:nvPicPr>
          <p:blipFill>
            <a:blip r:embed="rId4">
              <a:lum bright="6000"/>
              <a:extLst>
                <a:ext uri="{28A0092B-C50C-407E-A947-70E740481C1C}">
                  <a14:useLocalDpi xmlns:a14="http://schemas.microsoft.com/office/drawing/2010/main" val="0"/>
                </a:ext>
              </a:extLst>
            </a:blip>
            <a:srcRect/>
            <a:stretch>
              <a:fillRect/>
            </a:stretch>
          </p:blipFill>
          <p:spPr bwMode="auto">
            <a:xfrm>
              <a:off x="3434" y="0"/>
              <a:ext cx="839"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7" descr="snelweg1"/>
            <p:cNvPicPr>
              <a:picLocks noChangeAspect="1" noChangeArrowheads="1"/>
            </p:cNvPicPr>
            <p:nvPr userDrawn="1"/>
          </p:nvPicPr>
          <p:blipFill>
            <a:blip r:embed="rId5">
              <a:lum bright="18000"/>
              <a:extLst>
                <a:ext uri="{28A0092B-C50C-407E-A947-70E740481C1C}">
                  <a14:useLocalDpi xmlns:a14="http://schemas.microsoft.com/office/drawing/2010/main" val="0"/>
                </a:ext>
              </a:extLst>
            </a:blip>
            <a:srcRect/>
            <a:stretch>
              <a:fillRect/>
            </a:stretch>
          </p:blipFill>
          <p:spPr bwMode="auto">
            <a:xfrm>
              <a:off x="4409" y="0"/>
              <a:ext cx="839" cy="2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8" descr="hoogmastenvlakbijwoning"/>
            <p:cNvPicPr>
              <a:picLocks noChangeAspect="1" noChangeArrowheads="1"/>
            </p:cNvPicPr>
            <p:nvPr userDrawn="1"/>
          </p:nvPicPr>
          <p:blipFill>
            <a:blip r:embed="rId6">
              <a:lum bright="12000"/>
              <a:extLst>
                <a:ext uri="{28A0092B-C50C-407E-A947-70E740481C1C}">
                  <a14:useLocalDpi xmlns:a14="http://schemas.microsoft.com/office/drawing/2010/main" val="0"/>
                </a:ext>
              </a:extLst>
            </a:blip>
            <a:srcRect/>
            <a:stretch>
              <a:fillRect/>
            </a:stretch>
          </p:blipFill>
          <p:spPr bwMode="auto">
            <a:xfrm>
              <a:off x="521" y="0"/>
              <a:ext cx="839"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9" descr="C:\Users\a.sewrattan\AppData\Local\Microsoft\Windows\Temporary Internet Files\Content.Outlook\K67XIE4T\GGD_GMV_logo NB.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77888" y="333375"/>
            <a:ext cx="294798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333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dia variant 1">
    <p:spTree>
      <p:nvGrpSpPr>
        <p:cNvPr id="1" name=""/>
        <p:cNvGrpSpPr/>
        <p:nvPr/>
      </p:nvGrpSpPr>
      <p:grpSpPr>
        <a:xfrm>
          <a:off x="0" y="0"/>
          <a:ext cx="0" cy="0"/>
          <a:chOff x="0" y="0"/>
          <a:chExt cx="0" cy="0"/>
        </a:xfrm>
      </p:grpSpPr>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532"/>
            <a:ext cx="9144000" cy="6844937"/>
          </a:xfrm>
          <a:prstGeom prst="rect">
            <a:avLst/>
          </a:prstGeom>
        </p:spPr>
      </p:pic>
      <p:sp>
        <p:nvSpPr>
          <p:cNvPr id="2" name="Titel 1"/>
          <p:cNvSpPr>
            <a:spLocks noGrp="1"/>
          </p:cNvSpPr>
          <p:nvPr>
            <p:ph type="ctrTitle" hasCustomPrompt="1"/>
          </p:nvPr>
        </p:nvSpPr>
        <p:spPr>
          <a:xfrm>
            <a:off x="3083698" y="2881834"/>
            <a:ext cx="5239806" cy="1182191"/>
          </a:xfrm>
          <a:prstGeom prst="rect">
            <a:avLst/>
          </a:prstGeom>
        </p:spPr>
        <p:txBody>
          <a:bodyPr/>
          <a:lstStyle>
            <a:lvl1pPr>
              <a:defRPr sz="3200" cap="all" baseline="0">
                <a:solidFill>
                  <a:schemeClr val="bg1"/>
                </a:solidFill>
              </a:defRPr>
            </a:lvl1pPr>
          </a:lstStyle>
          <a:p>
            <a:r>
              <a:rPr lang="nl-NL" dirty="0" smtClean="0"/>
              <a:t>Titel</a:t>
            </a:r>
            <a:endParaRPr lang="en-GB" dirty="0"/>
          </a:p>
        </p:txBody>
      </p:sp>
      <p:sp>
        <p:nvSpPr>
          <p:cNvPr id="3" name="Ondertitel 2"/>
          <p:cNvSpPr>
            <a:spLocks noGrp="1"/>
          </p:cNvSpPr>
          <p:nvPr>
            <p:ph type="subTitle" idx="1" hasCustomPrompt="1"/>
          </p:nvPr>
        </p:nvSpPr>
        <p:spPr>
          <a:xfrm>
            <a:off x="3083698" y="4036735"/>
            <a:ext cx="5239806" cy="1016501"/>
          </a:xfrm>
          <a:prstGeom prst="rect">
            <a:avLst/>
          </a:prstGeom>
        </p:spPr>
        <p:txBody>
          <a:bodyPr>
            <a:noAutofit/>
          </a:bodyPr>
          <a:lstStyle>
            <a:lvl1pPr marL="0" indent="0" algn="l">
              <a:lnSpc>
                <a:spcPct val="100000"/>
              </a:lnSpc>
              <a:buNone/>
              <a:defRPr sz="24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SubtitEL</a:t>
            </a:r>
            <a:endParaRPr lang="nl-NL" dirty="0" smtClean="0"/>
          </a:p>
          <a:p>
            <a:endParaRPr lang="en-GB" dirty="0"/>
          </a:p>
        </p:txBody>
      </p:sp>
      <p:sp>
        <p:nvSpPr>
          <p:cNvPr id="12" name="Tijdelijke aanduiding voor afbeelding 11"/>
          <p:cNvSpPr>
            <a:spLocks noGrp="1"/>
          </p:cNvSpPr>
          <p:nvPr>
            <p:ph type="pic" sz="quarter" idx="10" hasCustomPrompt="1"/>
          </p:nvPr>
        </p:nvSpPr>
        <p:spPr>
          <a:xfrm>
            <a:off x="0" y="0"/>
            <a:ext cx="3384000" cy="6720000"/>
          </a:xfrm>
          <a:custGeom>
            <a:avLst/>
            <a:gdLst>
              <a:gd name="connsiteX0" fmla="*/ 0 w 4608000"/>
              <a:gd name="connsiteY0" fmla="*/ 0 h 6858000"/>
              <a:gd name="connsiteX1" fmla="*/ 4608000 w 4608000"/>
              <a:gd name="connsiteY1" fmla="*/ 0 h 6858000"/>
              <a:gd name="connsiteX2" fmla="*/ 4608000 w 4608000"/>
              <a:gd name="connsiteY2" fmla="*/ 6858000 h 6858000"/>
              <a:gd name="connsiteX3" fmla="*/ 0 w 4608000"/>
              <a:gd name="connsiteY3" fmla="*/ 6858000 h 6858000"/>
              <a:gd name="connsiteX4" fmla="*/ 0 w 4608000"/>
              <a:gd name="connsiteY4" fmla="*/ 0 h 6858000"/>
              <a:gd name="connsiteX0" fmla="*/ 0 w 4608000"/>
              <a:gd name="connsiteY0" fmla="*/ 0 h 6858000"/>
              <a:gd name="connsiteX1" fmla="*/ 4608000 w 4608000"/>
              <a:gd name="connsiteY1" fmla="*/ 0 h 6858000"/>
              <a:gd name="connsiteX2" fmla="*/ 0 w 4608000"/>
              <a:gd name="connsiteY2" fmla="*/ 6858000 h 6858000"/>
              <a:gd name="connsiteX3" fmla="*/ 0 w 460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4608000" h="6858000">
                <a:moveTo>
                  <a:pt x="0" y="0"/>
                </a:moveTo>
                <a:lnTo>
                  <a:pt x="4608000" y="0"/>
                </a:lnTo>
                <a:lnTo>
                  <a:pt x="0" y="6858000"/>
                </a:lnTo>
                <a:lnTo>
                  <a:pt x="0" y="0"/>
                </a:lnTo>
                <a:close/>
              </a:path>
            </a:pathLst>
          </a:custGeom>
          <a:solidFill>
            <a:schemeClr val="bg1">
              <a:lumMod val="95000"/>
            </a:schemeClr>
          </a:solidFill>
        </p:spPr>
        <p:txBody>
          <a:bodyPr>
            <a:normAutofit/>
          </a:bodyPr>
          <a:lstStyle>
            <a:lvl1pPr>
              <a:defRPr sz="1200"/>
            </a:lvl1pPr>
          </a:lstStyle>
          <a:p>
            <a:r>
              <a:rPr lang="nl-NL" dirty="0" smtClean="0"/>
              <a:t>Klik op icoon om afbeelding in te voegen</a:t>
            </a:r>
            <a:endParaRPr lang="en-GB" dirty="0"/>
          </a:p>
        </p:txBody>
      </p:sp>
    </p:spTree>
    <p:extLst>
      <p:ext uri="{BB962C8B-B14F-4D97-AF65-F5344CB8AC3E}">
        <p14:creationId xmlns:p14="http://schemas.microsoft.com/office/powerpoint/2010/main" val="2705303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kst (1 kolom)">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532"/>
            <a:ext cx="9144000" cy="6844937"/>
          </a:xfrm>
          <a:prstGeom prst="rect">
            <a:avLst/>
          </a:prstGeom>
        </p:spPr>
      </p:pic>
      <p:sp>
        <p:nvSpPr>
          <p:cNvPr id="10" name="Tijdelijke aanduiding voor tekst 9"/>
          <p:cNvSpPr>
            <a:spLocks noGrp="1"/>
          </p:cNvSpPr>
          <p:nvPr>
            <p:ph type="body" sz="quarter" idx="11"/>
          </p:nvPr>
        </p:nvSpPr>
        <p:spPr>
          <a:xfrm>
            <a:off x="392400" y="2091053"/>
            <a:ext cx="8068032" cy="4272000"/>
          </a:xfrm>
          <a:prstGeom prst="rect">
            <a:avLst/>
          </a:prstGeom>
        </p:spPr>
        <p:txBody>
          <a:bodyPr lIns="9000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12" name="Tijdelijke aanduiding voor tekst 9"/>
          <p:cNvSpPr>
            <a:spLocks noGrp="1"/>
          </p:cNvSpPr>
          <p:nvPr>
            <p:ph type="body" sz="quarter" idx="13" hasCustomPrompt="1"/>
          </p:nvPr>
        </p:nvSpPr>
        <p:spPr>
          <a:xfrm>
            <a:off x="392400" y="1604798"/>
            <a:ext cx="3816350" cy="406551"/>
          </a:xfrm>
          <a:prstGeom prst="rect">
            <a:avLst/>
          </a:prstGeom>
        </p:spPr>
        <p:txBody>
          <a:bodyPr lIns="90000" tIns="0" rIns="0" bIns="0">
            <a:noAutofit/>
          </a:bodyPr>
          <a:lstStyle>
            <a:lvl1pPr>
              <a:defRPr sz="1400"/>
            </a:lvl1pPr>
          </a:lstStyle>
          <a:p>
            <a:pPr lvl="0"/>
            <a:r>
              <a:rPr lang="nl-NL" dirty="0" smtClean="0"/>
              <a:t>KORTE TITEL</a:t>
            </a:r>
            <a:endParaRPr lang="en-GB" dirty="0"/>
          </a:p>
        </p:txBody>
      </p:sp>
      <p:sp>
        <p:nvSpPr>
          <p:cNvPr id="4" name="Tijdelijke aanduiding voor datum 3"/>
          <p:cNvSpPr>
            <a:spLocks noGrp="1"/>
          </p:cNvSpPr>
          <p:nvPr>
            <p:ph type="dt" sz="half" idx="14"/>
          </p:nvPr>
        </p:nvSpPr>
        <p:spPr>
          <a:xfrm>
            <a:off x="392400" y="6356351"/>
            <a:ext cx="1619280" cy="366183"/>
          </a:xfrm>
          <a:prstGeom prst="rect">
            <a:avLst/>
          </a:prstGeom>
        </p:spPr>
        <p:txBody>
          <a:bodyPr/>
          <a:lstStyle/>
          <a:p>
            <a:fld id="{B7DB3110-5044-4915-A82A-88CD37E1C187}" type="datetime1">
              <a:rPr lang="nl-NL" smtClean="0"/>
              <a:pPr/>
              <a:t>6-2-2017</a:t>
            </a:fld>
            <a:endParaRPr lang="en-GB" dirty="0"/>
          </a:p>
        </p:txBody>
      </p:sp>
      <p:sp>
        <p:nvSpPr>
          <p:cNvPr id="5" name="Tijdelijke aanduiding voor voettekst 4"/>
          <p:cNvSpPr>
            <a:spLocks noGrp="1"/>
          </p:cNvSpPr>
          <p:nvPr>
            <p:ph type="ftr" sz="quarter" idx="15"/>
          </p:nvPr>
        </p:nvSpPr>
        <p:spPr>
          <a:xfrm>
            <a:off x="3124200" y="6356350"/>
            <a:ext cx="2895600" cy="365125"/>
          </a:xfrm>
          <a:prstGeom prst="rect">
            <a:avLst/>
          </a:prstGeom>
        </p:spPr>
        <p:txBody>
          <a:bodyPr/>
          <a:lstStyle/>
          <a:p>
            <a:endParaRPr lang="en-GB"/>
          </a:p>
        </p:txBody>
      </p:sp>
      <p:sp>
        <p:nvSpPr>
          <p:cNvPr id="6" name="Tijdelijke aanduiding voor dianummer 5"/>
          <p:cNvSpPr>
            <a:spLocks noGrp="1"/>
          </p:cNvSpPr>
          <p:nvPr>
            <p:ph type="sldNum" sz="quarter" idx="16"/>
          </p:nvPr>
        </p:nvSpPr>
        <p:spPr>
          <a:xfrm>
            <a:off x="6553200" y="6356350"/>
            <a:ext cx="2133600" cy="365125"/>
          </a:xfrm>
          <a:prstGeom prst="rect">
            <a:avLst/>
          </a:prstGeom>
        </p:spPr>
        <p:txBody>
          <a:bodyPr/>
          <a:lstStyle/>
          <a:p>
            <a:fld id="{B4B6E70F-3EC1-48BE-B479-36C2C2208A8A}" type="slidenum">
              <a:rPr lang="en-GB" smtClean="0"/>
              <a:pPr/>
              <a:t>‹nr.›</a:t>
            </a:fld>
            <a:endParaRPr lang="en-GB"/>
          </a:p>
        </p:txBody>
      </p:sp>
      <p:sp>
        <p:nvSpPr>
          <p:cNvPr id="11" name="Ondertitel 2"/>
          <p:cNvSpPr>
            <a:spLocks noGrp="1"/>
          </p:cNvSpPr>
          <p:nvPr>
            <p:ph type="subTitle" idx="1" hasCustomPrompt="1"/>
          </p:nvPr>
        </p:nvSpPr>
        <p:spPr>
          <a:xfrm>
            <a:off x="392400" y="881398"/>
            <a:ext cx="6300000" cy="407567"/>
          </a:xfrm>
          <a:prstGeom prst="rect">
            <a:avLst/>
          </a:prstGeo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SubtitEL</a:t>
            </a:r>
            <a:endParaRPr lang="nl-NL" dirty="0" smtClean="0"/>
          </a:p>
          <a:p>
            <a:endParaRPr lang="en-GB" dirty="0"/>
          </a:p>
        </p:txBody>
      </p:sp>
      <p:sp>
        <p:nvSpPr>
          <p:cNvPr id="13" name="Titel 1"/>
          <p:cNvSpPr>
            <a:spLocks noGrp="1"/>
          </p:cNvSpPr>
          <p:nvPr>
            <p:ph type="ctrTitle" hasCustomPrompt="1"/>
          </p:nvPr>
        </p:nvSpPr>
        <p:spPr>
          <a:xfrm>
            <a:off x="392400" y="588449"/>
            <a:ext cx="6300000" cy="288000"/>
          </a:xfrm>
          <a:prstGeom prst="rect">
            <a:avLst/>
          </a:prstGeom>
        </p:spPr>
        <p:txBody>
          <a:bodyPr lIns="90000" rIns="0"/>
          <a:lstStyle>
            <a:lvl1pPr algn="l">
              <a:lnSpc>
                <a:spcPct val="100000"/>
              </a:lnSpc>
              <a:defRPr sz="1800" cap="all" baseline="0">
                <a:solidFill>
                  <a:schemeClr val="accent1"/>
                </a:solidFill>
              </a:defRPr>
            </a:lvl1pPr>
          </a:lstStyle>
          <a:p>
            <a:r>
              <a:rPr lang="nl-NL" dirty="0" smtClean="0"/>
              <a:t>TITEL</a:t>
            </a:r>
            <a:endParaRPr lang="en-GB" dirty="0"/>
          </a:p>
        </p:txBody>
      </p:sp>
      <p:sp>
        <p:nvSpPr>
          <p:cNvPr id="14" name="Tijdelijke aanduiding voor tekst 7"/>
          <p:cNvSpPr>
            <a:spLocks noGrp="1"/>
          </p:cNvSpPr>
          <p:nvPr>
            <p:ph type="body" sz="quarter" idx="10" hasCustomPrompt="1"/>
          </p:nvPr>
        </p:nvSpPr>
        <p:spPr>
          <a:xfrm>
            <a:off x="2155728" y="61874"/>
            <a:ext cx="4536672" cy="385207"/>
          </a:xfrm>
          <a:prstGeom prst="rect">
            <a:avLst/>
          </a:prstGeo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smtClean="0"/>
              <a:t>HOOFDSTUK #</a:t>
            </a:r>
          </a:p>
        </p:txBody>
      </p:sp>
    </p:spTree>
    <p:extLst>
      <p:ext uri="{BB962C8B-B14F-4D97-AF65-F5344CB8AC3E}">
        <p14:creationId xmlns:p14="http://schemas.microsoft.com/office/powerpoint/2010/main" val="811804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fsluiting">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532"/>
            <a:ext cx="9144000" cy="6844937"/>
          </a:xfrm>
          <a:prstGeom prst="rect">
            <a:avLst/>
          </a:prstGeom>
        </p:spPr>
      </p:pic>
      <p:sp>
        <p:nvSpPr>
          <p:cNvPr id="5" name="Tijdelijke aanduiding voor afbeelding 11"/>
          <p:cNvSpPr>
            <a:spLocks noGrp="1"/>
          </p:cNvSpPr>
          <p:nvPr>
            <p:ph type="pic" sz="quarter" idx="10"/>
          </p:nvPr>
        </p:nvSpPr>
        <p:spPr>
          <a:xfrm>
            <a:off x="0" y="0"/>
            <a:ext cx="3384000" cy="6720000"/>
          </a:xfrm>
          <a:custGeom>
            <a:avLst/>
            <a:gdLst>
              <a:gd name="connsiteX0" fmla="*/ 0 w 4608000"/>
              <a:gd name="connsiteY0" fmla="*/ 0 h 6858000"/>
              <a:gd name="connsiteX1" fmla="*/ 4608000 w 4608000"/>
              <a:gd name="connsiteY1" fmla="*/ 0 h 6858000"/>
              <a:gd name="connsiteX2" fmla="*/ 4608000 w 4608000"/>
              <a:gd name="connsiteY2" fmla="*/ 6858000 h 6858000"/>
              <a:gd name="connsiteX3" fmla="*/ 0 w 4608000"/>
              <a:gd name="connsiteY3" fmla="*/ 6858000 h 6858000"/>
              <a:gd name="connsiteX4" fmla="*/ 0 w 4608000"/>
              <a:gd name="connsiteY4" fmla="*/ 0 h 6858000"/>
              <a:gd name="connsiteX0" fmla="*/ 0 w 4608000"/>
              <a:gd name="connsiteY0" fmla="*/ 0 h 6858000"/>
              <a:gd name="connsiteX1" fmla="*/ 4608000 w 4608000"/>
              <a:gd name="connsiteY1" fmla="*/ 0 h 6858000"/>
              <a:gd name="connsiteX2" fmla="*/ 0 w 4608000"/>
              <a:gd name="connsiteY2" fmla="*/ 6858000 h 6858000"/>
              <a:gd name="connsiteX3" fmla="*/ 0 w 460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4608000" h="6858000">
                <a:moveTo>
                  <a:pt x="0" y="0"/>
                </a:moveTo>
                <a:lnTo>
                  <a:pt x="4608000" y="0"/>
                </a:lnTo>
                <a:lnTo>
                  <a:pt x="0" y="6858000"/>
                </a:lnTo>
                <a:lnTo>
                  <a:pt x="0" y="0"/>
                </a:lnTo>
                <a:close/>
              </a:path>
            </a:pathLst>
          </a:custGeom>
          <a:solidFill>
            <a:schemeClr val="bg1">
              <a:lumMod val="95000"/>
            </a:schemeClr>
          </a:solidFill>
        </p:spPr>
        <p:txBody>
          <a:bodyPr/>
          <a:lstStyle/>
          <a:p>
            <a:r>
              <a:rPr lang="nl-NL" smtClean="0"/>
              <a:t>Klik op het pictogram als u een afbeelding wilt toevoegen</a:t>
            </a:r>
            <a:endParaRPr lang="en-GB"/>
          </a:p>
        </p:txBody>
      </p:sp>
      <p:sp>
        <p:nvSpPr>
          <p:cNvPr id="2" name="Titel 1"/>
          <p:cNvSpPr>
            <a:spLocks noGrp="1"/>
          </p:cNvSpPr>
          <p:nvPr>
            <p:ph type="title" hasCustomPrompt="1"/>
          </p:nvPr>
        </p:nvSpPr>
        <p:spPr>
          <a:xfrm>
            <a:off x="4067945" y="5157192"/>
            <a:ext cx="4395145" cy="800477"/>
          </a:xfrm>
          <a:prstGeom prst="rect">
            <a:avLst/>
          </a:prstGeom>
        </p:spPr>
        <p:txBody>
          <a:bodyPr rIns="0"/>
          <a:lstStyle>
            <a:lvl1pPr algn="r">
              <a:defRPr sz="4400">
                <a:solidFill>
                  <a:schemeClr val="bg1"/>
                </a:solidFill>
              </a:defRPr>
            </a:lvl1pPr>
          </a:lstStyle>
          <a:p>
            <a:r>
              <a:rPr lang="nl-NL" dirty="0" smtClean="0"/>
              <a:t>Afsluiting</a:t>
            </a:r>
            <a:endParaRPr lang="en-GB" dirty="0"/>
          </a:p>
        </p:txBody>
      </p:sp>
    </p:spTree>
    <p:extLst>
      <p:ext uri="{BB962C8B-B14F-4D97-AF65-F5344CB8AC3E}">
        <p14:creationId xmlns:p14="http://schemas.microsoft.com/office/powerpoint/2010/main" val="441261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1181099"/>
            <a:ext cx="8229600" cy="752475"/>
          </a:xfrm>
          <a:prstGeom prst="rect">
            <a:avLst/>
          </a:prstGeom>
        </p:spPr>
        <p:txBody>
          <a:bodyPr/>
          <a:lstStyle>
            <a:lvl1pPr algn="l">
              <a:defRPr b="1">
                <a:solidFill>
                  <a:srgbClr val="002060"/>
                </a:solidFill>
              </a:defRPr>
            </a:lvl1pPr>
          </a:lstStyle>
          <a:p>
            <a:r>
              <a:rPr lang="nl-NL" smtClean="0"/>
              <a:t>Klik om de stijl te bewerken</a:t>
            </a:r>
            <a:endParaRPr lang="nl-NL" dirty="0"/>
          </a:p>
        </p:txBody>
      </p:sp>
      <p:sp>
        <p:nvSpPr>
          <p:cNvPr id="3" name="Tijdelijke aanduiding voor inhoud 2"/>
          <p:cNvSpPr>
            <a:spLocks noGrp="1"/>
          </p:cNvSpPr>
          <p:nvPr>
            <p:ph idx="1"/>
          </p:nvPr>
        </p:nvSpPr>
        <p:spPr>
          <a:xfrm>
            <a:off x="457200" y="2057400"/>
            <a:ext cx="8229600" cy="4068763"/>
          </a:xfrm>
          <a:prstGeom prst="rect">
            <a:avLst/>
          </a:prstGeo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7"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8"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9"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15845947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solidFill>
                  <a:srgbClr val="002060"/>
                </a:solidFill>
              </a:defRPr>
            </a:lvl1pPr>
          </a:lstStyle>
          <a:p>
            <a:r>
              <a:rPr lang="nl-NL" smtClean="0"/>
              <a:t>Klik om de stijl te bewerken</a:t>
            </a:r>
            <a:endParaRPr lang="nl-NL" dirty="0"/>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bg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7"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8"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9"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4025009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a:xfrm>
            <a:off x="457200" y="1181099"/>
            <a:ext cx="8229600" cy="752475"/>
          </a:xfrm>
          <a:prstGeom prst="rect">
            <a:avLst/>
          </a:prstGeom>
        </p:spPr>
        <p:txBody>
          <a:bodyPr/>
          <a:lstStyle>
            <a:lvl1pPr>
              <a:defRPr b="1">
                <a:solidFill>
                  <a:srgbClr val="002060"/>
                </a:solidFill>
              </a:defRPr>
            </a:lvl1pPr>
          </a:lstStyle>
          <a:p>
            <a:r>
              <a:rPr lang="nl-NL" smtClean="0"/>
              <a:t>Klik om de stijl te bewerken</a:t>
            </a:r>
            <a:endParaRPr lang="nl-NL" dirty="0"/>
          </a:p>
        </p:txBody>
      </p:sp>
      <p:sp>
        <p:nvSpPr>
          <p:cNvPr id="3" name="Tijdelijke aanduiding voor inhoud 2"/>
          <p:cNvSpPr>
            <a:spLocks noGrp="1"/>
          </p:cNvSpPr>
          <p:nvPr>
            <p:ph sz="half" idx="1"/>
          </p:nvPr>
        </p:nvSpPr>
        <p:spPr>
          <a:xfrm>
            <a:off x="457200" y="2085975"/>
            <a:ext cx="4038600" cy="4040188"/>
          </a:xfrm>
          <a:prstGeom prst="rect">
            <a:avLst/>
          </a:prstGeom>
        </p:spPr>
        <p:txBody>
          <a:bodyPr/>
          <a:lstStyle>
            <a:lvl1pPr>
              <a:defRPr sz="2800">
                <a:solidFill>
                  <a:schemeClr val="bg1">
                    <a:lumMod val="50000"/>
                  </a:schemeClr>
                </a:solidFill>
              </a:defRPr>
            </a:lvl1pPr>
            <a:lvl2pPr>
              <a:defRPr sz="2400">
                <a:solidFill>
                  <a:schemeClr val="bg1">
                    <a:lumMod val="50000"/>
                  </a:schemeClr>
                </a:solidFill>
              </a:defRPr>
            </a:lvl2pPr>
            <a:lvl3pPr>
              <a:defRPr sz="2000">
                <a:solidFill>
                  <a:schemeClr val="bg1">
                    <a:lumMod val="50000"/>
                  </a:schemeClr>
                </a:solidFill>
              </a:defRPr>
            </a:lvl3pPr>
            <a:lvl4pPr>
              <a:defRPr sz="1800">
                <a:solidFill>
                  <a:schemeClr val="bg1">
                    <a:lumMod val="50000"/>
                  </a:schemeClr>
                </a:solidFill>
              </a:defRPr>
            </a:lvl4pPr>
            <a:lvl5pPr>
              <a:defRPr sz="1800">
                <a:solidFill>
                  <a:schemeClr val="bg1">
                    <a:lumMod val="50000"/>
                  </a:schemeClr>
                </a:solidFill>
              </a:defRPr>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4648200" y="2085975"/>
            <a:ext cx="4038600" cy="4040188"/>
          </a:xfrm>
          <a:prstGeom prst="rect">
            <a:avLst/>
          </a:prstGeom>
        </p:spPr>
        <p:txBody>
          <a:bodyPr/>
          <a:lstStyle>
            <a:lvl1pPr>
              <a:defRPr sz="2800">
                <a:solidFill>
                  <a:schemeClr val="bg1">
                    <a:lumMod val="50000"/>
                  </a:schemeClr>
                </a:solidFill>
              </a:defRPr>
            </a:lvl1pPr>
            <a:lvl2pPr>
              <a:defRPr sz="2400">
                <a:solidFill>
                  <a:schemeClr val="bg1">
                    <a:lumMod val="50000"/>
                  </a:schemeClr>
                </a:solidFill>
              </a:defRPr>
            </a:lvl2pPr>
            <a:lvl3pPr>
              <a:defRPr sz="2000">
                <a:solidFill>
                  <a:schemeClr val="bg1">
                    <a:lumMod val="50000"/>
                  </a:schemeClr>
                </a:solidFill>
              </a:defRPr>
            </a:lvl3pPr>
            <a:lvl4pPr>
              <a:defRPr sz="1800">
                <a:solidFill>
                  <a:schemeClr val="bg1">
                    <a:lumMod val="50000"/>
                  </a:schemeClr>
                </a:solidFill>
              </a:defRPr>
            </a:lvl4pPr>
            <a:lvl5pPr>
              <a:defRPr sz="1800">
                <a:solidFill>
                  <a:schemeClr val="bg1">
                    <a:lumMod val="50000"/>
                  </a:schemeClr>
                </a:solidFill>
              </a:defRPr>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8"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9"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10"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400375868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1181099"/>
            <a:ext cx="8229600" cy="752475"/>
          </a:xfrm>
          <a:prstGeom prst="rect">
            <a:avLst/>
          </a:prstGeom>
        </p:spPr>
        <p:txBody>
          <a:bodyPr/>
          <a:lstStyle>
            <a:lvl1pPr>
              <a:defRPr b="1">
                <a:solidFill>
                  <a:srgbClr val="002060"/>
                </a:solidFill>
              </a:defRPr>
            </a:lvl1pPr>
          </a:lstStyle>
          <a:p>
            <a:r>
              <a:rPr lang="nl-NL" smtClean="0"/>
              <a:t>Klik om de stijl te bewerken</a:t>
            </a:r>
            <a:endParaRPr lang="nl-NL" dirty="0"/>
          </a:p>
        </p:txBody>
      </p:sp>
      <p:sp>
        <p:nvSpPr>
          <p:cNvPr id="3" name="Tijdelijke aanduiding voor tekst 2"/>
          <p:cNvSpPr>
            <a:spLocks noGrp="1"/>
          </p:cNvSpPr>
          <p:nvPr>
            <p:ph type="body" idx="1"/>
          </p:nvPr>
        </p:nvSpPr>
        <p:spPr>
          <a:xfrm>
            <a:off x="457200" y="2000249"/>
            <a:ext cx="4040188" cy="781049"/>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781299"/>
            <a:ext cx="4040188" cy="3344863"/>
          </a:xfrm>
          <a:prstGeom prst="rect">
            <a:avLst/>
          </a:prstGeom>
        </p:spPr>
        <p:txBody>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tekst 4"/>
          <p:cNvSpPr>
            <a:spLocks noGrp="1"/>
          </p:cNvSpPr>
          <p:nvPr>
            <p:ph type="body" sz="quarter" idx="3"/>
          </p:nvPr>
        </p:nvSpPr>
        <p:spPr>
          <a:xfrm>
            <a:off x="4645025" y="2000250"/>
            <a:ext cx="4041775" cy="78104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781299"/>
            <a:ext cx="4041775" cy="3344864"/>
          </a:xfrm>
          <a:prstGeom prst="rect">
            <a:avLst/>
          </a:prstGeom>
        </p:spPr>
        <p:txBody>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7" name="Tijdelijke aanduiding voor datum 6"/>
          <p:cNvSpPr>
            <a:spLocks noGrp="1"/>
          </p:cNvSpPr>
          <p:nvPr>
            <p:ph type="dt" sz="half" idx="10"/>
          </p:nvPr>
        </p:nvSpPr>
        <p:spPr>
          <a:xfrm>
            <a:off x="457200" y="6356350"/>
            <a:ext cx="2133600" cy="365125"/>
          </a:xfrm>
          <a:prstGeom prst="rect">
            <a:avLst/>
          </a:prstGeom>
        </p:spPr>
        <p:txBody>
          <a:bodyPr/>
          <a:lstStyle/>
          <a:p>
            <a:fld id="{E43C47D4-6CCA-4D22-A585-E8614CF2D7C4}" type="datetime1">
              <a:rPr lang="nl-NL" smtClean="0"/>
              <a:t>6-2-2017</a:t>
            </a:fld>
            <a:endParaRPr lang="nl-NL"/>
          </a:p>
        </p:txBody>
      </p:sp>
      <p:sp>
        <p:nvSpPr>
          <p:cNvPr id="8" name="Tijdelijke aanduiding voor voettekst 7"/>
          <p:cNvSpPr>
            <a:spLocks noGrp="1"/>
          </p:cNvSpPr>
          <p:nvPr>
            <p:ph type="ftr" sz="quarter" idx="11"/>
          </p:nvPr>
        </p:nvSpPr>
        <p:spPr>
          <a:xfrm>
            <a:off x="3124200" y="6356350"/>
            <a:ext cx="2895600" cy="365125"/>
          </a:xfrm>
          <a:prstGeom prst="rect">
            <a:avLst/>
          </a:prstGeom>
        </p:spPr>
        <p:txBody>
          <a:bodyPr/>
          <a:lstStyle/>
          <a:p>
            <a:endParaRPr lang="nl-NL"/>
          </a:p>
        </p:txBody>
      </p:sp>
      <p:sp>
        <p:nvSpPr>
          <p:cNvPr id="9" name="Tijdelijke aanduiding voor dianummer 8"/>
          <p:cNvSpPr>
            <a:spLocks noGrp="1"/>
          </p:cNvSpPr>
          <p:nvPr>
            <p:ph type="sldNum" sz="quarter" idx="12"/>
          </p:nvPr>
        </p:nvSpPr>
        <p:spPr>
          <a:xfrm>
            <a:off x="6553200" y="6356350"/>
            <a:ext cx="2133600" cy="365125"/>
          </a:xfrm>
          <a:prstGeom prst="rect">
            <a:avLst/>
          </a:prstGeom>
        </p:spPr>
        <p:txBody>
          <a:bodyPr/>
          <a:lstStyle/>
          <a:p>
            <a:fld id="{25089ECB-15D8-834C-96B9-6B2AB0CADBC1}" type="slidenum">
              <a:rPr lang="nl-NL" smtClean="0"/>
              <a:t>‹nr.›</a:t>
            </a:fld>
            <a:endParaRPr lang="nl-NL"/>
          </a:p>
        </p:txBody>
      </p:sp>
    </p:spTree>
    <p:extLst>
      <p:ext uri="{BB962C8B-B14F-4D97-AF65-F5344CB8AC3E}">
        <p14:creationId xmlns:p14="http://schemas.microsoft.com/office/powerpoint/2010/main" val="28887791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1181099"/>
            <a:ext cx="8229600" cy="752475"/>
          </a:xfrm>
          <a:prstGeom prst="rect">
            <a:avLst/>
          </a:prstGeom>
        </p:spPr>
        <p:txBody>
          <a:bodyPr/>
          <a:lstStyle>
            <a:lvl1pPr>
              <a:defRPr b="1">
                <a:solidFill>
                  <a:srgbClr val="002060"/>
                </a:solidFill>
              </a:defRPr>
            </a:lvl1pPr>
          </a:lstStyle>
          <a:p>
            <a:r>
              <a:rPr lang="nl-NL" smtClean="0"/>
              <a:t>Klik om de stijl te bewerken</a:t>
            </a:r>
            <a:endParaRPr lang="nl-NL" dirty="0"/>
          </a:p>
        </p:txBody>
      </p:sp>
      <p:sp>
        <p:nvSpPr>
          <p:cNvPr id="3" name="Tijdelijke aanduiding voor datum 2"/>
          <p:cNvSpPr>
            <a:spLocks noGrp="1"/>
          </p:cNvSpPr>
          <p:nvPr>
            <p:ph type="dt" sz="half" idx="10"/>
          </p:nvPr>
        </p:nvSpPr>
        <p:spPr>
          <a:xfrm>
            <a:off x="457200" y="6356350"/>
            <a:ext cx="2133600" cy="365125"/>
          </a:xfrm>
          <a:prstGeom prst="rect">
            <a:avLst/>
          </a:prstGeom>
        </p:spPr>
        <p:txBody>
          <a:bodyPr/>
          <a:lstStyle/>
          <a:p>
            <a:fld id="{F592FC92-4864-455C-AC25-3DD352D2D8FD}" type="datetime1">
              <a:rPr lang="nl-NL" smtClean="0"/>
              <a:t>6-2-2017</a:t>
            </a:fld>
            <a:endParaRPr lang="nl-NL"/>
          </a:p>
        </p:txBody>
      </p:sp>
      <p:sp>
        <p:nvSpPr>
          <p:cNvPr id="4" name="Tijdelijke aanduiding voor voettekst 3"/>
          <p:cNvSpPr>
            <a:spLocks noGrp="1"/>
          </p:cNvSpPr>
          <p:nvPr>
            <p:ph type="ftr" sz="quarter" idx="11"/>
          </p:nvPr>
        </p:nvSpPr>
        <p:spPr>
          <a:xfrm>
            <a:off x="3124200" y="6356350"/>
            <a:ext cx="2895600" cy="365125"/>
          </a:xfrm>
          <a:prstGeom prst="rect">
            <a:avLst/>
          </a:prstGeom>
        </p:spPr>
        <p:txBody>
          <a:bodyPr/>
          <a:lstStyle/>
          <a:p>
            <a:endParaRPr lang="nl-NL"/>
          </a:p>
        </p:txBody>
      </p:sp>
      <p:sp>
        <p:nvSpPr>
          <p:cNvPr id="5" name="Tijdelijke aanduiding voor dianummer 4"/>
          <p:cNvSpPr>
            <a:spLocks noGrp="1"/>
          </p:cNvSpPr>
          <p:nvPr>
            <p:ph type="sldNum" sz="quarter" idx="12"/>
          </p:nvPr>
        </p:nvSpPr>
        <p:spPr>
          <a:xfrm>
            <a:off x="6553200" y="6356350"/>
            <a:ext cx="2133600" cy="365125"/>
          </a:xfrm>
          <a:prstGeom prst="rect">
            <a:avLst/>
          </a:prstGeom>
        </p:spPr>
        <p:txBody>
          <a:bodyPr/>
          <a:lstStyle/>
          <a:p>
            <a:fld id="{25089ECB-15D8-834C-96B9-6B2AB0CADBC1}" type="slidenum">
              <a:rPr lang="nl-NL" smtClean="0"/>
              <a:t>‹nr.›</a:t>
            </a:fld>
            <a:endParaRPr lang="nl-NL"/>
          </a:p>
        </p:txBody>
      </p:sp>
    </p:spTree>
    <p:extLst>
      <p:ext uri="{BB962C8B-B14F-4D97-AF65-F5344CB8AC3E}">
        <p14:creationId xmlns:p14="http://schemas.microsoft.com/office/powerpoint/2010/main" val="24914487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6"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7"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39657598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1292225"/>
            <a:ext cx="3008313" cy="1279524"/>
          </a:xfrm>
          <a:prstGeom prst="rect">
            <a:avLst/>
          </a:prstGeom>
        </p:spPr>
        <p:txBody>
          <a:bodyPr anchor="b"/>
          <a:lstStyle>
            <a:lvl1pPr algn="l">
              <a:defRPr sz="2000" b="1">
                <a:solidFill>
                  <a:srgbClr val="002060"/>
                </a:solidFill>
              </a:defRPr>
            </a:lvl1pPr>
          </a:lstStyle>
          <a:p>
            <a:r>
              <a:rPr lang="nl-NL" smtClean="0"/>
              <a:t>Klik om de stijl te bewerken</a:t>
            </a:r>
            <a:endParaRPr lang="nl-NL" dirty="0"/>
          </a:p>
        </p:txBody>
      </p:sp>
      <p:sp>
        <p:nvSpPr>
          <p:cNvPr id="3" name="Tijdelijke aanduiding voor inhoud 2"/>
          <p:cNvSpPr>
            <a:spLocks noGrp="1"/>
          </p:cNvSpPr>
          <p:nvPr>
            <p:ph idx="1"/>
          </p:nvPr>
        </p:nvSpPr>
        <p:spPr>
          <a:xfrm>
            <a:off x="3575050" y="1276350"/>
            <a:ext cx="5111750" cy="4849813"/>
          </a:xfrm>
          <a:prstGeom prst="rect">
            <a:avLst/>
          </a:prstGeom>
        </p:spPr>
        <p:txBody>
          <a:bodyPr/>
          <a:lstStyle>
            <a:lvl1pPr>
              <a:defRPr sz="320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tekst 3"/>
          <p:cNvSpPr>
            <a:spLocks noGrp="1"/>
          </p:cNvSpPr>
          <p:nvPr>
            <p:ph type="body" sz="half" idx="2"/>
          </p:nvPr>
        </p:nvSpPr>
        <p:spPr>
          <a:xfrm>
            <a:off x="457200" y="2571749"/>
            <a:ext cx="3008313" cy="3554413"/>
          </a:xfrm>
          <a:prstGeom prst="rect">
            <a:avLst/>
          </a:prstGeo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8"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9"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10"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16311681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solidFill>
                  <a:srgbClr val="002060"/>
                </a:solidFill>
              </a:defRPr>
            </a:lvl1pPr>
          </a:lstStyle>
          <a:p>
            <a:r>
              <a:rPr lang="nl-NL" smtClean="0"/>
              <a:t>Klik om de stijl te bewerken</a:t>
            </a:r>
            <a:endParaRPr lang="nl-NL" dirty="0"/>
          </a:p>
        </p:txBody>
      </p:sp>
      <p:sp>
        <p:nvSpPr>
          <p:cNvPr id="3" name="Tijdelijke aanduiding voor afbeelding 2"/>
          <p:cNvSpPr>
            <a:spLocks noGrp="1"/>
          </p:cNvSpPr>
          <p:nvPr>
            <p:ph type="pic" idx="1"/>
          </p:nvPr>
        </p:nvSpPr>
        <p:spPr>
          <a:xfrm>
            <a:off x="1792288" y="1047749"/>
            <a:ext cx="5486400" cy="36798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dirty="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8"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0E51BAA6-E009-441A-9AFD-0E46480988AD}" type="datetime1">
              <a:rPr lang="nl-NL" smtClean="0"/>
              <a:pPr>
                <a:defRPr/>
              </a:pPr>
              <a:t>6-2-2017</a:t>
            </a:fld>
            <a:endParaRPr lang="nl-NL" dirty="0"/>
          </a:p>
        </p:txBody>
      </p:sp>
      <p:sp>
        <p:nvSpPr>
          <p:cNvPr id="9"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endParaRPr lang="nl-NL" dirty="0"/>
          </a:p>
        </p:txBody>
      </p:sp>
      <p:sp>
        <p:nvSpPr>
          <p:cNvPr id="10" name="Tijdelijke aanduiding voor dianummer 5"/>
          <p:cNvSpPr>
            <a:spLocks noGrp="1"/>
          </p:cNvSpPr>
          <p:nvPr>
            <p:ph type="sldNum" sz="quarter" idx="12"/>
          </p:nvPr>
        </p:nvSpPr>
        <p:spPr>
          <a:xfrm>
            <a:off x="8332433" y="6356350"/>
            <a:ext cx="717612" cy="365125"/>
          </a:xfrm>
          <a:prstGeom prst="rect">
            <a:avLst/>
          </a:prstGeom>
        </p:spPr>
        <p:txBody>
          <a:bodyPr/>
          <a:lstStyle>
            <a:lvl1pPr fontAlgn="auto">
              <a:spcBef>
                <a:spcPts val="0"/>
              </a:spcBef>
              <a:spcAft>
                <a:spcPts val="0"/>
              </a:spcAft>
              <a:defRPr>
                <a:solidFill>
                  <a:schemeClr val="bg1">
                    <a:lumMod val="50000"/>
                  </a:schemeClr>
                </a:solidFill>
                <a:latin typeface="+mn-lt"/>
              </a:defRPr>
            </a:lvl1pPr>
          </a:lstStyle>
          <a:p>
            <a:pPr>
              <a:defRPr/>
            </a:pPr>
            <a:fld id="{A55BD19F-BE73-4BCB-B7C5-0187754E994D}" type="slidenum">
              <a:rPr lang="nl-NL" smtClean="0"/>
              <a:pPr>
                <a:defRPr/>
              </a:pPr>
              <a:t>‹nr.›</a:t>
            </a:fld>
            <a:endParaRPr lang="nl-NL" dirty="0"/>
          </a:p>
        </p:txBody>
      </p:sp>
    </p:spTree>
    <p:extLst>
      <p:ext uri="{BB962C8B-B14F-4D97-AF65-F5344CB8AC3E}">
        <p14:creationId xmlns:p14="http://schemas.microsoft.com/office/powerpoint/2010/main" val="7326610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Afbeelding 7" descr="achtergrond-PPT.pdf"/>
          <p:cNvPicPr>
            <a:picLocks noChangeAspect="1"/>
          </p:cNvPicPr>
          <p:nvPr/>
        </p:nvPicPr>
        <p:blipFill>
          <a:blip r:embed="rId17"/>
          <a:srcRect/>
          <a:stretch>
            <a:fillRect/>
          </a:stretch>
        </p:blipFill>
        <p:spPr bwMode="auto">
          <a:xfrm>
            <a:off x="-19050" y="0"/>
            <a:ext cx="9169400" cy="68643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rivm.nl/" TargetMode="External"/><Relationship Id="rId2" Type="http://schemas.openxmlformats.org/officeDocument/2006/relationships/hyperlink" Target="http://www.ggdhvb.n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457200" y="1181099"/>
            <a:ext cx="8229600" cy="752475"/>
          </a:xfrm>
          <a:prstGeom prst="rect">
            <a:avLst/>
          </a:prstGeom>
        </p:spPr>
        <p:txBody>
          <a:bodyPr/>
          <a:lstStyle>
            <a:lvl1pPr algn="ctr" defTabSz="457200" rtl="0" eaLnBrk="1" fontAlgn="base" hangingPunct="1">
              <a:spcBef>
                <a:spcPct val="0"/>
              </a:spcBef>
              <a:spcAft>
                <a:spcPct val="0"/>
              </a:spcAft>
              <a:defRPr sz="4400" b="1" kern="1200">
                <a:solidFill>
                  <a:srgbClr val="002060"/>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endParaRPr lang="nl-NL" dirty="0"/>
          </a:p>
        </p:txBody>
      </p:sp>
      <p:sp>
        <p:nvSpPr>
          <p:cNvPr id="7" name="Tijdelijke aanduiding voor inhoud 2"/>
          <p:cNvSpPr txBox="1">
            <a:spLocks/>
          </p:cNvSpPr>
          <p:nvPr/>
        </p:nvSpPr>
        <p:spPr>
          <a:xfrm>
            <a:off x="457200" y="2057400"/>
            <a:ext cx="8229600" cy="4068763"/>
          </a:xfrm>
          <a:prstGeom prst="rect">
            <a:avLst/>
          </a:prstGeom>
        </p:spPr>
        <p:txBody>
          <a:bodyPr/>
          <a:lstStyle>
            <a:lvl1pPr marL="0" indent="0" algn="ctr" defTabSz="457200" rtl="0" eaLnBrk="1" fontAlgn="base" hangingPunct="1">
              <a:spcBef>
                <a:spcPct val="20000"/>
              </a:spcBef>
              <a:spcAft>
                <a:spcPct val="0"/>
              </a:spcAft>
              <a:buFont typeface="Arial" charset="0"/>
              <a:buNone/>
              <a:defRPr sz="3200" kern="1200">
                <a:solidFill>
                  <a:schemeClr val="bg1">
                    <a:lumMod val="50000"/>
                  </a:schemeClr>
                </a:solidFill>
                <a:latin typeface="+mn-lt"/>
                <a:ea typeface="+mn-ea"/>
                <a:cs typeface="+mn-cs"/>
              </a:defRPr>
            </a:lvl1pPr>
            <a:lvl2pPr marL="457200" indent="0" algn="ctr" defTabSz="457200" rtl="0" eaLnBrk="1" fontAlgn="base" hangingPunct="1">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endParaRPr lang="nl-NL" dirty="0"/>
          </a:p>
        </p:txBody>
      </p:sp>
      <p:sp>
        <p:nvSpPr>
          <p:cNvPr id="10" name="Titel 9"/>
          <p:cNvSpPr>
            <a:spLocks noGrp="1"/>
          </p:cNvSpPr>
          <p:nvPr>
            <p:ph type="title"/>
          </p:nvPr>
        </p:nvSpPr>
        <p:spPr/>
        <p:txBody>
          <a:bodyPr/>
          <a:lstStyle/>
          <a:p>
            <a:pPr algn="l"/>
            <a:r>
              <a:rPr lang="nl-NL" sz="4000" dirty="0" smtClean="0"/>
              <a:t>Kunstgrasvelden met rubbergranulaat</a:t>
            </a:r>
            <a:endParaRPr lang="nl-NL" sz="4000" dirty="0"/>
          </a:p>
        </p:txBody>
      </p:sp>
      <p:sp>
        <p:nvSpPr>
          <p:cNvPr id="11" name="Tijdelijke aanduiding voor inhoud 10"/>
          <p:cNvSpPr>
            <a:spLocks noGrp="1"/>
          </p:cNvSpPr>
          <p:nvPr>
            <p:ph idx="1"/>
          </p:nvPr>
        </p:nvSpPr>
        <p:spPr/>
        <p:txBody>
          <a:bodyPr/>
          <a:lstStyle/>
          <a:p>
            <a:pPr marL="0" indent="0">
              <a:buNone/>
            </a:pPr>
            <a:r>
              <a:rPr lang="nl-NL" sz="2800" dirty="0" smtClean="0">
                <a:solidFill>
                  <a:schemeClr val="tx1"/>
                </a:solidFill>
              </a:rPr>
              <a:t>6 februari 2017 </a:t>
            </a:r>
          </a:p>
          <a:p>
            <a:pPr marL="0" indent="0">
              <a:buNone/>
            </a:pPr>
            <a:endParaRPr lang="nl-NL" dirty="0" smtClean="0">
              <a:solidFill>
                <a:schemeClr val="tx1"/>
              </a:solidFill>
            </a:endParaRPr>
          </a:p>
          <a:p>
            <a:pPr marL="0" indent="0">
              <a:buNone/>
            </a:pPr>
            <a:r>
              <a:rPr lang="nl-NL" sz="2800" dirty="0" smtClean="0">
                <a:solidFill>
                  <a:schemeClr val="tx1"/>
                </a:solidFill>
              </a:rPr>
              <a:t>Naar aanleiding van de </a:t>
            </a:r>
            <a:r>
              <a:rPr lang="nl-NL" sz="2800" dirty="0">
                <a:solidFill>
                  <a:schemeClr val="tx1"/>
                </a:solidFill>
              </a:rPr>
              <a:t>uitkomsten  van het onderzoek naar kunstgrasvelden met </a:t>
            </a:r>
            <a:r>
              <a:rPr lang="nl-NL" sz="2800" dirty="0" smtClean="0">
                <a:solidFill>
                  <a:schemeClr val="tx1"/>
                </a:solidFill>
              </a:rPr>
              <a:t>rubbergranulaat van het RIVM. </a:t>
            </a:r>
            <a:endParaRPr lang="nl-NL" sz="2800" dirty="0">
              <a:solidFill>
                <a:schemeClr val="tx1"/>
              </a:solidFill>
            </a:endParaRPr>
          </a:p>
        </p:txBody>
      </p:sp>
    </p:spTree>
    <p:extLst>
      <p:ext uri="{BB962C8B-B14F-4D97-AF65-F5344CB8AC3E}">
        <p14:creationId xmlns:p14="http://schemas.microsoft.com/office/powerpoint/2010/main" val="40523730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1"/>
          </p:nvPr>
        </p:nvSpPr>
        <p:spPr>
          <a:xfrm>
            <a:off x="402744" y="1869381"/>
            <a:ext cx="8284056" cy="4272000"/>
          </a:xfrm>
        </p:spPr>
        <p:txBody>
          <a:bodyPr/>
          <a:lstStyle/>
          <a:p>
            <a:r>
              <a:rPr lang="nl-NL" sz="1600" b="0" dirty="0" smtClean="0"/>
              <a:t>De </a:t>
            </a:r>
            <a:r>
              <a:rPr lang="nl-NL" sz="1600" b="0" dirty="0"/>
              <a:t>belangrijkste conclusies en aanbevelingen uit het rapport van het RIVM zijn</a:t>
            </a:r>
            <a:r>
              <a:rPr lang="nl-NL" sz="1600" b="0" dirty="0" smtClean="0"/>
              <a:t>:</a:t>
            </a:r>
          </a:p>
          <a:p>
            <a:endParaRPr lang="nl-NL" sz="1600" b="0" dirty="0"/>
          </a:p>
          <a:p>
            <a:pPr marL="285750" indent="-285750">
              <a:buFontTx/>
              <a:buChar char="-"/>
            </a:pPr>
            <a:r>
              <a:rPr lang="nl-NL" sz="1600" b="0" dirty="0" smtClean="0"/>
              <a:t>Het </a:t>
            </a:r>
            <a:r>
              <a:rPr lang="nl-NL" sz="1600" b="0" dirty="0"/>
              <a:t>is veilig en verantwoord om te sporten op kunstgrasvelden die </a:t>
            </a:r>
            <a:r>
              <a:rPr lang="nl-NL" sz="1600" b="0" dirty="0" smtClean="0"/>
              <a:t>zijn </a:t>
            </a:r>
            <a:r>
              <a:rPr lang="nl-NL" sz="1600" b="0" dirty="0"/>
              <a:t>ingestrooid met </a:t>
            </a:r>
            <a:r>
              <a:rPr lang="nl-NL" sz="1600" b="0" dirty="0" smtClean="0"/>
              <a:t>rubbergranulaat.</a:t>
            </a:r>
          </a:p>
          <a:p>
            <a:pPr marL="285750" indent="-285750">
              <a:buFontTx/>
              <a:buChar char="-"/>
            </a:pPr>
            <a:r>
              <a:rPr lang="nl-NL" sz="1600" b="0" dirty="0" smtClean="0"/>
              <a:t>Het </a:t>
            </a:r>
            <a:r>
              <a:rPr lang="nl-NL" sz="1600" b="0" dirty="0"/>
              <a:t>gezondheidsrisico is praktisch verwaarloosbaar omdat de stoffen in rubbergranulaat aanwezig zijn slechts in zeer beperkte mate vrijkomen en de blootstelling aan </a:t>
            </a:r>
            <a:r>
              <a:rPr lang="nl-NL" sz="1600" b="0" dirty="0" err="1"/>
              <a:t>PAK’s</a:t>
            </a:r>
            <a:r>
              <a:rPr lang="nl-NL" sz="1600" b="0" dirty="0"/>
              <a:t> door rubbergranulaat klein is ten opzichte van de normale blootstelling via </a:t>
            </a:r>
            <a:r>
              <a:rPr lang="nl-NL" sz="1600" b="0" dirty="0" smtClean="0"/>
              <a:t>voeding.</a:t>
            </a:r>
          </a:p>
          <a:p>
            <a:pPr marL="285750" indent="-285750">
              <a:buFontTx/>
              <a:buChar char="-"/>
            </a:pPr>
            <a:r>
              <a:rPr lang="nl-NL" sz="1600" b="0" dirty="0" smtClean="0"/>
              <a:t>Er </a:t>
            </a:r>
            <a:r>
              <a:rPr lang="nl-NL" sz="1600" b="0" dirty="0"/>
              <a:t>zijn geen aanwijzingen gevonden voor de relatie tussen leukemie en het sport op </a:t>
            </a:r>
            <a:r>
              <a:rPr lang="nl-NL" sz="1600" b="0" dirty="0" smtClean="0"/>
              <a:t>kunstgras.</a:t>
            </a:r>
          </a:p>
          <a:p>
            <a:pPr marL="285750" indent="-285750">
              <a:buFontTx/>
              <a:buChar char="-"/>
            </a:pPr>
            <a:r>
              <a:rPr lang="nl-NL" sz="1600" b="0" dirty="0" smtClean="0"/>
              <a:t>Het </a:t>
            </a:r>
            <a:r>
              <a:rPr lang="nl-NL" sz="1600" b="0" dirty="0"/>
              <a:t>RIVM adviseert om de norm voor rubbergranulaat bij te stellen naar een norm die dichter in de buurt ligt van de norm voor consumentenproducten. Hier wordt in Europa al aan gewerkt. </a:t>
            </a:r>
            <a:endParaRPr lang="nl-NL" sz="1600" dirty="0" smtClean="0"/>
          </a:p>
          <a:p>
            <a:endParaRPr lang="nl-NL" dirty="0" smtClean="0"/>
          </a:p>
          <a:p>
            <a:endParaRPr lang="nl-NL" dirty="0" smtClean="0"/>
          </a:p>
          <a:p>
            <a:endParaRPr lang="nl-NL" dirty="0"/>
          </a:p>
        </p:txBody>
      </p:sp>
      <p:sp>
        <p:nvSpPr>
          <p:cNvPr id="4" name="Tijdelijke aanduiding voor datum 3"/>
          <p:cNvSpPr>
            <a:spLocks noGrp="1"/>
          </p:cNvSpPr>
          <p:nvPr>
            <p:ph type="dt" sz="half" idx="14"/>
          </p:nvPr>
        </p:nvSpPr>
        <p:spPr/>
        <p:txBody>
          <a:bodyPr/>
          <a:lstStyle/>
          <a:p>
            <a:fld id="{5A124304-A5DF-4D21-B37D-F482974021AE}" type="datetime1">
              <a:rPr lang="nl-NL" sz="1400" smtClean="0"/>
              <a:pPr/>
              <a:t>6-2-2017</a:t>
            </a:fld>
            <a:endParaRPr lang="en-GB" sz="1400"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10</a:t>
            </a:fld>
            <a:endParaRPr lang="en-GB"/>
          </a:p>
        </p:txBody>
      </p:sp>
      <p:sp>
        <p:nvSpPr>
          <p:cNvPr id="6" name="Ondertitel 5"/>
          <p:cNvSpPr>
            <a:spLocks noGrp="1"/>
          </p:cNvSpPr>
          <p:nvPr>
            <p:ph type="subTitle" idx="1"/>
          </p:nvPr>
        </p:nvSpPr>
        <p:spPr/>
        <p:txBody>
          <a:bodyPr/>
          <a:lstStyle/>
          <a:p>
            <a:endParaRPr lang="nl-NL"/>
          </a:p>
        </p:txBody>
      </p:sp>
      <p:sp>
        <p:nvSpPr>
          <p:cNvPr id="7" name="Titel 6"/>
          <p:cNvSpPr>
            <a:spLocks noGrp="1"/>
          </p:cNvSpPr>
          <p:nvPr>
            <p:ph type="ctrTitle"/>
          </p:nvPr>
        </p:nvSpPr>
        <p:spPr/>
        <p:txBody>
          <a:bodyPr>
            <a:normAutofit fontScale="90000"/>
          </a:bodyPr>
          <a:lstStyle/>
          <a:p>
            <a:r>
              <a:rPr lang="nl-NL" dirty="0" smtClean="0"/>
              <a:t>Belangrijkste conclusies</a:t>
            </a:r>
            <a:endParaRPr lang="nl-NL" dirty="0"/>
          </a:p>
        </p:txBody>
      </p:sp>
      <p:sp>
        <p:nvSpPr>
          <p:cNvPr id="8" name="Tijdelijke aanduiding voor tekst 7"/>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212424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1"/>
          </p:nvPr>
        </p:nvSpPr>
        <p:spPr>
          <a:xfrm>
            <a:off x="342708" y="1943271"/>
            <a:ext cx="8284056" cy="4272000"/>
          </a:xfrm>
        </p:spPr>
        <p:txBody>
          <a:bodyPr/>
          <a:lstStyle/>
          <a:p>
            <a:r>
              <a:rPr lang="nl-NL" sz="1600" b="0" dirty="0" smtClean="0"/>
              <a:t>De </a:t>
            </a:r>
            <a:r>
              <a:rPr lang="nl-NL" sz="1600" b="0" dirty="0"/>
              <a:t>onzekerheid die er was om te voetballen op kunstgras met rubbergranulaat, is </a:t>
            </a:r>
            <a:r>
              <a:rPr lang="nl-NL" sz="1600" b="0" dirty="0" smtClean="0"/>
              <a:t>met het onderzoek van het RIVM </a:t>
            </a:r>
            <a:r>
              <a:rPr lang="nl-NL" sz="1600" b="0" dirty="0"/>
              <a:t>weg. Voetballers, ouders, clubs en KNVB kunnen nu verder. </a:t>
            </a:r>
            <a:r>
              <a:rPr lang="nl-NL" sz="1600" b="0" dirty="0" smtClean="0"/>
              <a:t>Het </a:t>
            </a:r>
            <a:r>
              <a:rPr lang="nl-NL" sz="1600" b="0" dirty="0"/>
              <a:t>sein staat op veilig</a:t>
            </a:r>
            <a:r>
              <a:rPr lang="nl-NL" sz="1600" b="0" dirty="0" smtClean="0"/>
              <a:t>.</a:t>
            </a:r>
          </a:p>
          <a:p>
            <a:endParaRPr lang="nl-NL" sz="1600" b="0" dirty="0" smtClean="0"/>
          </a:p>
          <a:p>
            <a:pPr marL="285750" indent="-285750">
              <a:buFontTx/>
              <a:buChar char="-"/>
            </a:pPr>
            <a:r>
              <a:rPr lang="nl-NL" sz="1600" b="0" dirty="0" smtClean="0"/>
              <a:t>In </a:t>
            </a:r>
            <a:r>
              <a:rPr lang="nl-NL" sz="1600" b="0" dirty="0"/>
              <a:t>lijn met het advies van het RIVM adviseren wij onze clubs om gewoon te voetballen/trainen</a:t>
            </a:r>
            <a:r>
              <a:rPr lang="nl-NL" sz="1600" b="0" dirty="0" smtClean="0"/>
              <a:t>.</a:t>
            </a:r>
            <a:endParaRPr lang="nl-NL" sz="1600" b="0" dirty="0"/>
          </a:p>
          <a:p>
            <a:pPr marL="285750" indent="-285750">
              <a:buFontTx/>
              <a:buChar char="-"/>
            </a:pPr>
            <a:r>
              <a:rPr lang="nl-NL" sz="1600" b="0" dirty="0" smtClean="0"/>
              <a:t>De </a:t>
            </a:r>
            <a:r>
              <a:rPr lang="nl-NL" sz="1600" b="0" dirty="0"/>
              <a:t>KNVB </a:t>
            </a:r>
            <a:r>
              <a:rPr lang="nl-NL" sz="1600" b="0" dirty="0" smtClean="0"/>
              <a:t>blijft </a:t>
            </a:r>
            <a:r>
              <a:rPr lang="nl-NL" sz="1600" b="0" dirty="0"/>
              <a:t>alert op de eventuele zorgen die leven rond het spelen op </a:t>
            </a:r>
            <a:r>
              <a:rPr lang="nl-NL" sz="1600" b="0" dirty="0" smtClean="0"/>
              <a:t>kunstgras en </a:t>
            </a:r>
            <a:r>
              <a:rPr lang="nl-NL" sz="1600" b="0" dirty="0"/>
              <a:t>vinden het dan ook belangrijk om op lokaal niveau het gesprek aan te gaan met onze verenigingen en partners</a:t>
            </a:r>
            <a:r>
              <a:rPr lang="nl-NL" sz="1600" b="0" dirty="0" smtClean="0"/>
              <a:t>.</a:t>
            </a:r>
          </a:p>
          <a:p>
            <a:pPr marL="285750" indent="-285750">
              <a:buFontTx/>
              <a:buChar char="-"/>
            </a:pPr>
            <a:r>
              <a:rPr lang="nl-NL" sz="1600" b="0" dirty="0" smtClean="0"/>
              <a:t>Bij </a:t>
            </a:r>
            <a:r>
              <a:rPr lang="nl-NL" sz="1600" b="0" dirty="0"/>
              <a:t>eventuele vraagstukken omtrent kunstgras zullen we de samenwerking met clubs blijven zoeken, zodat iedereen gewoon kan blijven voetballen. </a:t>
            </a:r>
            <a:endParaRPr lang="nl-NL" sz="1600" b="0" dirty="0" smtClean="0"/>
          </a:p>
          <a:p>
            <a:pPr marL="285750" indent="-285750">
              <a:buFontTx/>
              <a:buChar char="-"/>
            </a:pPr>
            <a:r>
              <a:rPr lang="nl-NL" sz="1600" b="0" dirty="0" smtClean="0"/>
              <a:t>In </a:t>
            </a:r>
            <a:r>
              <a:rPr lang="nl-NL" sz="1600" b="0" dirty="0"/>
              <a:t>de toekomst blijft de KNVB kennis verzamelen op het gebied van </a:t>
            </a:r>
            <a:r>
              <a:rPr lang="nl-NL" sz="1600" b="0" dirty="0" smtClean="0"/>
              <a:t>kunstgrasvelden</a:t>
            </a:r>
            <a:r>
              <a:rPr lang="nl-NL" sz="1600" b="0" dirty="0"/>
              <a:t>. Ook gaan we clubs informeren en voorlichten over de aanleg, onderhoud en het beheer van kunstgrasvelden.</a:t>
            </a:r>
            <a:endParaRPr lang="nl-NL" sz="1600" dirty="0" smtClean="0"/>
          </a:p>
          <a:p>
            <a:endParaRPr lang="nl-NL" dirty="0" smtClean="0"/>
          </a:p>
          <a:p>
            <a:endParaRPr lang="nl-NL" dirty="0" smtClean="0"/>
          </a:p>
          <a:p>
            <a:endParaRPr lang="nl-NL" dirty="0" smtClean="0"/>
          </a:p>
          <a:p>
            <a:endParaRPr lang="nl-NL" dirty="0"/>
          </a:p>
        </p:txBody>
      </p:sp>
      <p:sp>
        <p:nvSpPr>
          <p:cNvPr id="4" name="Tijdelijke aanduiding voor datum 3"/>
          <p:cNvSpPr>
            <a:spLocks noGrp="1"/>
          </p:cNvSpPr>
          <p:nvPr>
            <p:ph type="dt" sz="half" idx="14"/>
          </p:nvPr>
        </p:nvSpPr>
        <p:spPr/>
        <p:txBody>
          <a:bodyPr/>
          <a:lstStyle/>
          <a:p>
            <a:fld id="{5A124304-A5DF-4D21-B37D-F482974021AE}" type="datetime1">
              <a:rPr lang="nl-NL" sz="1400" smtClean="0"/>
              <a:pPr/>
              <a:t>6-2-2017</a:t>
            </a:fld>
            <a:endParaRPr lang="en-GB" sz="1400"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11</a:t>
            </a:fld>
            <a:endParaRPr lang="en-GB"/>
          </a:p>
        </p:txBody>
      </p:sp>
      <p:sp>
        <p:nvSpPr>
          <p:cNvPr id="6" name="Ondertitel 5"/>
          <p:cNvSpPr>
            <a:spLocks noGrp="1"/>
          </p:cNvSpPr>
          <p:nvPr>
            <p:ph type="subTitle" idx="1"/>
          </p:nvPr>
        </p:nvSpPr>
        <p:spPr/>
        <p:txBody>
          <a:bodyPr/>
          <a:lstStyle/>
          <a:p>
            <a:endParaRPr lang="nl-NL"/>
          </a:p>
        </p:txBody>
      </p:sp>
      <p:sp>
        <p:nvSpPr>
          <p:cNvPr id="7" name="Titel 6"/>
          <p:cNvSpPr>
            <a:spLocks noGrp="1"/>
          </p:cNvSpPr>
          <p:nvPr>
            <p:ph type="ctrTitle"/>
          </p:nvPr>
        </p:nvSpPr>
        <p:spPr/>
        <p:txBody>
          <a:bodyPr>
            <a:normAutofit fontScale="90000"/>
          </a:bodyPr>
          <a:lstStyle/>
          <a:p>
            <a:r>
              <a:rPr lang="nl-NL" dirty="0" smtClean="0"/>
              <a:t>Reactie en vervolg</a:t>
            </a:r>
            <a:endParaRPr lang="nl-NL" dirty="0"/>
          </a:p>
        </p:txBody>
      </p:sp>
      <p:sp>
        <p:nvSpPr>
          <p:cNvPr id="8" name="Tijdelijke aanduiding voor tekst 7"/>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10874100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1"/>
          </p:nvPr>
        </p:nvSpPr>
        <p:spPr>
          <a:xfrm>
            <a:off x="390048" y="1116603"/>
            <a:ext cx="7516279" cy="4272000"/>
          </a:xfrm>
        </p:spPr>
        <p:txBody>
          <a:bodyPr/>
          <a:lstStyle/>
          <a:p>
            <a:r>
              <a:rPr lang="nl-NL" sz="1600" b="0" dirty="0" smtClean="0"/>
              <a:t>Vooropgesteld: verenigingen</a:t>
            </a:r>
            <a:r>
              <a:rPr lang="nl-NL" sz="1600" b="0" dirty="0"/>
              <a:t>, elftallen, individuele spelers, die in afwachting van het </a:t>
            </a:r>
            <a:r>
              <a:rPr lang="nl-NL" sz="1600" b="0" dirty="0" smtClean="0"/>
              <a:t>RIVM </a:t>
            </a:r>
            <a:r>
              <a:rPr lang="nl-NL" sz="1600" b="0" dirty="0"/>
              <a:t>hadden besloten tijdelijk niet op kunstgras te willen voetballen, gaan dit met ingang van heden weer wel doen. </a:t>
            </a:r>
            <a:endParaRPr lang="nl-NL" sz="1600" b="0" dirty="0" smtClean="0"/>
          </a:p>
          <a:p>
            <a:endParaRPr lang="nl-NL" sz="1600" b="0" dirty="0" smtClean="0"/>
          </a:p>
          <a:p>
            <a:r>
              <a:rPr lang="nl-NL" sz="1600" b="0" dirty="0" smtClean="0"/>
              <a:t>De situatie kan zich voordoen dat: een </a:t>
            </a:r>
            <a:r>
              <a:rPr lang="nl-NL" sz="1600" b="0" dirty="0"/>
              <a:t>vereniging, </a:t>
            </a:r>
            <a:r>
              <a:rPr lang="nl-NL" sz="1600" b="0" dirty="0" smtClean="0"/>
              <a:t>team of </a:t>
            </a:r>
            <a:r>
              <a:rPr lang="nl-NL" sz="1600" b="0" dirty="0"/>
              <a:t>individuele speler </a:t>
            </a:r>
            <a:r>
              <a:rPr lang="nl-NL" sz="1600" b="0" dirty="0" smtClean="0"/>
              <a:t>nog </a:t>
            </a:r>
            <a:r>
              <a:rPr lang="nl-NL" sz="1600" b="0" dirty="0"/>
              <a:t>steeds </a:t>
            </a:r>
            <a:r>
              <a:rPr lang="nl-NL" sz="1600" b="0" dirty="0" smtClean="0"/>
              <a:t>twijfels heeft </a:t>
            </a:r>
            <a:r>
              <a:rPr lang="nl-NL" sz="1600" b="0" dirty="0"/>
              <a:t>over het spelen op kunstgras. </a:t>
            </a:r>
            <a:r>
              <a:rPr lang="nl-NL" sz="1600" b="0" dirty="0" smtClean="0"/>
              <a:t>In dat geval:</a:t>
            </a:r>
            <a:endParaRPr lang="nl-NL" sz="1600" b="0" dirty="0"/>
          </a:p>
          <a:p>
            <a:endParaRPr lang="nl-NL" sz="1600" b="0" dirty="0" smtClean="0"/>
          </a:p>
          <a:p>
            <a:pPr marL="285750" indent="-285750">
              <a:buFontTx/>
              <a:buChar char="-"/>
            </a:pPr>
            <a:r>
              <a:rPr lang="nl-NL" sz="1600" b="0" dirty="0" smtClean="0"/>
              <a:t>Neem in eerste instantie altijd contact op met uw gemeente, over het algemeen de eigenaar van het veld. Bepaal samen hoe verder te handelen, door bijvoorbeeld een overleg met betrokken partijen te organiseren. Wellicht dat de zorgen kunnen worden weggenomen.</a:t>
            </a:r>
          </a:p>
          <a:p>
            <a:pPr marL="285750" indent="-285750">
              <a:buFontTx/>
              <a:buChar char="-"/>
            </a:pPr>
            <a:r>
              <a:rPr lang="nl-NL" sz="1600" b="0" dirty="0" smtClean="0"/>
              <a:t>De KNVB kan en wil verenigingen niet dwingen om met haar teams op kunstgras te spelen, maar de planning kan ook niet zo aangepast worden dat verenigingen met bepaalde teams niet meer op kunstgras spelen. Er zijn veel verenigingen voor hun wedstrijden afhankelijk van kunstgras</a:t>
            </a:r>
            <a:r>
              <a:rPr lang="nl-NL" sz="1600" b="0" dirty="0"/>
              <a:t>. </a:t>
            </a:r>
            <a:endParaRPr lang="nl-NL" sz="1600" b="0" dirty="0" smtClean="0"/>
          </a:p>
          <a:p>
            <a:pPr marL="285750" indent="-285750">
              <a:buFontTx/>
              <a:buChar char="-"/>
            </a:pPr>
            <a:r>
              <a:rPr lang="nl-NL" sz="1600" b="0" dirty="0" smtClean="0"/>
              <a:t>In </a:t>
            </a:r>
            <a:r>
              <a:rPr lang="nl-NL" sz="1600" b="0" dirty="0"/>
              <a:t>de eerste </a:t>
            </a:r>
            <a:r>
              <a:rPr lang="nl-NL" sz="1600" b="0" dirty="0" smtClean="0"/>
              <a:t>helft </a:t>
            </a:r>
            <a:r>
              <a:rPr lang="nl-NL" sz="1600" b="0" dirty="0"/>
              <a:t>van de competitie is er betrekkelijk weinig </a:t>
            </a:r>
            <a:r>
              <a:rPr lang="nl-NL" sz="1600" b="0" dirty="0" smtClean="0"/>
              <a:t>afgelast, mede dankzij een optimale samenwerking tussen de verenigingen onderling en de gunstige weersomstandigheden. Nu het sein op groen staat probeert de KNVB de competities weer zo snel mogelijk recht te </a:t>
            </a:r>
            <a:r>
              <a:rPr lang="nl-NL" sz="1600" b="0" dirty="0"/>
              <a:t>trekken</a:t>
            </a:r>
            <a:r>
              <a:rPr lang="nl-NL" sz="1600" b="0" dirty="0" smtClean="0"/>
              <a:t>.</a:t>
            </a:r>
            <a:endParaRPr lang="nl-NL" sz="1600" b="0" dirty="0"/>
          </a:p>
        </p:txBody>
      </p:sp>
      <p:sp>
        <p:nvSpPr>
          <p:cNvPr id="4" name="Tijdelijke aanduiding voor datum 3"/>
          <p:cNvSpPr>
            <a:spLocks noGrp="1"/>
          </p:cNvSpPr>
          <p:nvPr>
            <p:ph type="dt" sz="half" idx="14"/>
          </p:nvPr>
        </p:nvSpPr>
        <p:spPr>
          <a:xfrm>
            <a:off x="390048" y="6491817"/>
            <a:ext cx="1619280" cy="366183"/>
          </a:xfrm>
        </p:spPr>
        <p:txBody>
          <a:bodyPr/>
          <a:lstStyle/>
          <a:p>
            <a:fld id="{38F7DFB0-F385-4E26-AC51-E5B71FFC6933}" type="datetime1">
              <a:rPr lang="nl-NL" sz="1400" smtClean="0"/>
              <a:pPr/>
              <a:t>6-2-2017</a:t>
            </a:fld>
            <a:endParaRPr lang="en-GB" sz="1400"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12</a:t>
            </a:fld>
            <a:endParaRPr lang="en-GB"/>
          </a:p>
        </p:txBody>
      </p:sp>
      <p:sp>
        <p:nvSpPr>
          <p:cNvPr id="7" name="Titel 6"/>
          <p:cNvSpPr>
            <a:spLocks noGrp="1"/>
          </p:cNvSpPr>
          <p:nvPr>
            <p:ph type="ctrTitle"/>
          </p:nvPr>
        </p:nvSpPr>
        <p:spPr/>
        <p:txBody>
          <a:bodyPr>
            <a:normAutofit fontScale="90000"/>
          </a:bodyPr>
          <a:lstStyle/>
          <a:p>
            <a:r>
              <a:rPr lang="nl-NL" dirty="0" smtClean="0"/>
              <a:t>bij aanhoudende twijfels</a:t>
            </a:r>
            <a:endParaRPr lang="nl-NL" dirty="0"/>
          </a:p>
        </p:txBody>
      </p:sp>
      <p:sp>
        <p:nvSpPr>
          <p:cNvPr id="8" name="Tijdelijke aanduiding voor tekst 7"/>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2512103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1"/>
          </p:nvPr>
        </p:nvSpPr>
        <p:spPr>
          <a:xfrm>
            <a:off x="395536" y="1892829"/>
            <a:ext cx="7563976" cy="4128459"/>
          </a:xfrm>
        </p:spPr>
        <p:txBody>
          <a:bodyPr/>
          <a:lstStyle/>
          <a:p>
            <a:r>
              <a:rPr lang="nl-NL" sz="1600" b="0" dirty="0" smtClean="0"/>
              <a:t>Onderstaande lijn willen we volgen:</a:t>
            </a:r>
          </a:p>
          <a:p>
            <a:pPr marL="285750" indent="-285750">
              <a:buFontTx/>
              <a:buChar char="-"/>
            </a:pPr>
            <a:endParaRPr lang="nl-NL" sz="1600" b="0" dirty="0" smtClean="0"/>
          </a:p>
          <a:p>
            <a:pPr marL="285750" indent="-285750">
              <a:buFontTx/>
              <a:buChar char="-"/>
            </a:pPr>
            <a:r>
              <a:rPr lang="nl-NL" sz="1600" b="0" dirty="0" smtClean="0"/>
              <a:t>De thuisclub bepaalt, al dan niet gedwongen door haar mogelijkheden, de ondergrond waarop de competitiewedstrijden worden gespeeld.</a:t>
            </a:r>
          </a:p>
          <a:p>
            <a:pPr marL="285750" indent="-285750">
              <a:buFontTx/>
              <a:buChar char="-"/>
            </a:pPr>
            <a:r>
              <a:rPr lang="nl-NL" sz="1600" b="0" dirty="0" smtClean="0"/>
              <a:t>In onderling overleg mag daar van worden afgeweken.</a:t>
            </a:r>
          </a:p>
          <a:p>
            <a:pPr marL="285750" indent="-285750">
              <a:buFontTx/>
              <a:buChar char="-"/>
            </a:pPr>
            <a:r>
              <a:rPr lang="nl-NL" sz="1600" b="0" dirty="0" smtClean="0"/>
              <a:t>Wedstrijden op kunstgras kunnen niet meer vrijblijvend worden uitgesteld.</a:t>
            </a:r>
          </a:p>
          <a:p>
            <a:pPr marL="285750" indent="-285750">
              <a:buFontTx/>
              <a:buChar char="-"/>
            </a:pPr>
            <a:r>
              <a:rPr lang="nl-NL" sz="1600" b="0" dirty="0" smtClean="0"/>
              <a:t>Wanneer de thuisclub op kunstgras speelt en de uitclub wil dit (liever) niet en overleg brengt geen duidelijkheid, dan blijft de wedstrijd vastgesteld op kunstgras. Wanneer de bezoekers dan toch niet komen opdagen voor de wedstrijd, geldt een BNO.</a:t>
            </a:r>
          </a:p>
          <a:p>
            <a:pPr marL="285750" indent="-285750">
              <a:buFontTx/>
              <a:buChar char="-"/>
            </a:pPr>
            <a:r>
              <a:rPr lang="nl-NL" sz="1600" b="0" dirty="0"/>
              <a:t>Regeling uitwijken naar kunstgras blijft van </a:t>
            </a:r>
            <a:r>
              <a:rPr lang="nl-NL" sz="1600" b="0" dirty="0" smtClean="0"/>
              <a:t>kracht.</a:t>
            </a:r>
            <a:endParaRPr lang="nl-NL" sz="1600" b="0" dirty="0"/>
          </a:p>
        </p:txBody>
      </p:sp>
      <p:sp>
        <p:nvSpPr>
          <p:cNvPr id="4" name="Tijdelijke aanduiding voor datum 3"/>
          <p:cNvSpPr>
            <a:spLocks noGrp="1"/>
          </p:cNvSpPr>
          <p:nvPr>
            <p:ph type="dt" sz="half" idx="14"/>
          </p:nvPr>
        </p:nvSpPr>
        <p:spPr/>
        <p:txBody>
          <a:bodyPr/>
          <a:lstStyle/>
          <a:p>
            <a:fld id="{2592843F-9020-4D34-8D1A-61334A034D0A}" type="datetime1">
              <a:rPr lang="nl-NL" smtClean="0"/>
              <a:pPr/>
              <a:t>6-2-2017</a:t>
            </a:fld>
            <a:endParaRPr lang="en-GB"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13</a:t>
            </a:fld>
            <a:endParaRPr lang="en-GB"/>
          </a:p>
        </p:txBody>
      </p:sp>
      <p:sp>
        <p:nvSpPr>
          <p:cNvPr id="6" name="Ondertitel 5"/>
          <p:cNvSpPr>
            <a:spLocks noGrp="1"/>
          </p:cNvSpPr>
          <p:nvPr>
            <p:ph type="subTitle" idx="1"/>
          </p:nvPr>
        </p:nvSpPr>
        <p:spPr>
          <a:xfrm>
            <a:off x="395536" y="909199"/>
            <a:ext cx="6300000" cy="407567"/>
          </a:xfrm>
        </p:spPr>
        <p:txBody>
          <a:bodyPr/>
          <a:lstStyle/>
          <a:p>
            <a:endParaRPr lang="nl-NL" dirty="0"/>
          </a:p>
        </p:txBody>
      </p:sp>
      <p:sp>
        <p:nvSpPr>
          <p:cNvPr id="7" name="Titel 6"/>
          <p:cNvSpPr>
            <a:spLocks noGrp="1"/>
          </p:cNvSpPr>
          <p:nvPr>
            <p:ph type="ctrTitle"/>
          </p:nvPr>
        </p:nvSpPr>
        <p:spPr/>
        <p:txBody>
          <a:bodyPr>
            <a:normAutofit fontScale="90000"/>
          </a:bodyPr>
          <a:lstStyle/>
          <a:p>
            <a:r>
              <a:rPr lang="nl-NL" dirty="0" smtClean="0"/>
              <a:t>Eventuele gevolgen voor de competitie</a:t>
            </a:r>
            <a:endParaRPr lang="nl-NL" dirty="0"/>
          </a:p>
        </p:txBody>
      </p:sp>
      <p:sp>
        <p:nvSpPr>
          <p:cNvPr id="8" name="Tijdelijke aanduiding voor tekst 7"/>
          <p:cNvSpPr>
            <a:spLocks noGrp="1"/>
          </p:cNvSpPr>
          <p:nvPr>
            <p:ph type="body" sz="quarter" idx="10"/>
          </p:nvPr>
        </p:nvSpPr>
        <p:spPr/>
        <p:txBody>
          <a:bodyPr/>
          <a:lstStyle/>
          <a:p>
            <a:endParaRPr lang="nl-NL"/>
          </a:p>
        </p:txBody>
      </p:sp>
      <p:sp>
        <p:nvSpPr>
          <p:cNvPr id="9" name="Tijdelijke aanduiding voor tekst 8"/>
          <p:cNvSpPr>
            <a:spLocks noGrp="1"/>
          </p:cNvSpPr>
          <p:nvPr>
            <p:ph type="body" sz="quarter" idx="13"/>
          </p:nvPr>
        </p:nvSpPr>
        <p:spPr>
          <a:xfrm>
            <a:off x="392400" y="1316766"/>
            <a:ext cx="3816350" cy="406551"/>
          </a:xfrm>
        </p:spPr>
        <p:txBody>
          <a:bodyPr/>
          <a:lstStyle/>
          <a:p>
            <a:endParaRPr lang="nl-NL"/>
          </a:p>
        </p:txBody>
      </p:sp>
    </p:spTree>
    <p:extLst>
      <p:ext uri="{BB962C8B-B14F-4D97-AF65-F5344CB8AC3E}">
        <p14:creationId xmlns:p14="http://schemas.microsoft.com/office/powerpoint/2010/main" val="3814264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3"/>
          </p:nvPr>
        </p:nvSpPr>
        <p:spPr/>
        <p:txBody>
          <a:bodyPr/>
          <a:lstStyle/>
          <a:p>
            <a:endParaRPr lang="nl-NL"/>
          </a:p>
        </p:txBody>
      </p:sp>
      <p:sp>
        <p:nvSpPr>
          <p:cNvPr id="4" name="Tijdelijke aanduiding voor datum 3"/>
          <p:cNvSpPr>
            <a:spLocks noGrp="1"/>
          </p:cNvSpPr>
          <p:nvPr>
            <p:ph type="dt" sz="half" idx="14"/>
          </p:nvPr>
        </p:nvSpPr>
        <p:spPr/>
        <p:txBody>
          <a:bodyPr/>
          <a:lstStyle/>
          <a:p>
            <a:fld id="{E4B40741-3D9A-4E82-A22F-3E45CCAF215E}" type="datetime1">
              <a:rPr lang="nl-NL" smtClean="0"/>
              <a:pPr/>
              <a:t>6-2-2017</a:t>
            </a:fld>
            <a:endParaRPr lang="en-GB"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14</a:t>
            </a:fld>
            <a:endParaRPr lang="en-GB"/>
          </a:p>
        </p:txBody>
      </p:sp>
      <p:sp>
        <p:nvSpPr>
          <p:cNvPr id="6" name="Ondertitel 5"/>
          <p:cNvSpPr>
            <a:spLocks noGrp="1"/>
          </p:cNvSpPr>
          <p:nvPr>
            <p:ph type="subTitle" idx="1"/>
          </p:nvPr>
        </p:nvSpPr>
        <p:spPr/>
        <p:txBody>
          <a:bodyPr/>
          <a:lstStyle/>
          <a:p>
            <a:endParaRPr lang="nl-NL"/>
          </a:p>
        </p:txBody>
      </p:sp>
      <p:sp>
        <p:nvSpPr>
          <p:cNvPr id="7" name="Titel 6"/>
          <p:cNvSpPr>
            <a:spLocks noGrp="1"/>
          </p:cNvSpPr>
          <p:nvPr>
            <p:ph type="ctrTitle"/>
          </p:nvPr>
        </p:nvSpPr>
        <p:spPr/>
        <p:txBody>
          <a:bodyPr>
            <a:normAutofit fontScale="90000"/>
          </a:bodyPr>
          <a:lstStyle/>
          <a:p>
            <a:endParaRPr lang="nl-NL"/>
          </a:p>
        </p:txBody>
      </p:sp>
      <p:sp>
        <p:nvSpPr>
          <p:cNvPr id="8" name="Tijdelijke aanduiding voor tekst 7"/>
          <p:cNvSpPr>
            <a:spLocks noGrp="1"/>
          </p:cNvSpPr>
          <p:nvPr>
            <p:ph type="body" sz="quarter" idx="10"/>
          </p:nvPr>
        </p:nvSpPr>
        <p:spPr/>
        <p:txBody>
          <a:bodyPr/>
          <a:lstStyle/>
          <a:p>
            <a:endParaRPr lang="nl-NL"/>
          </a:p>
        </p:txBody>
      </p:sp>
      <p:pic>
        <p:nvPicPr>
          <p:cNvPr id="10" name="Afbeelding 9"/>
          <p:cNvPicPr>
            <a:picLocks noChangeAspect="1"/>
          </p:cNvPicPr>
          <p:nvPr/>
        </p:nvPicPr>
        <p:blipFill>
          <a:blip r:embed="rId2"/>
          <a:stretch>
            <a:fillRect/>
          </a:stretch>
        </p:blipFill>
        <p:spPr>
          <a:xfrm>
            <a:off x="395537" y="68627"/>
            <a:ext cx="6832475" cy="6253868"/>
          </a:xfrm>
          <a:prstGeom prst="rect">
            <a:avLst/>
          </a:prstGeom>
        </p:spPr>
      </p:pic>
    </p:spTree>
    <p:extLst>
      <p:ext uri="{BB962C8B-B14F-4D97-AF65-F5344CB8AC3E}">
        <p14:creationId xmlns:p14="http://schemas.microsoft.com/office/powerpoint/2010/main" val="3036430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p:nvPr>
        </p:nvSpPr>
        <p:spPr/>
      </p:sp>
      <p:sp>
        <p:nvSpPr>
          <p:cNvPr id="4" name="Titel 3"/>
          <p:cNvSpPr>
            <a:spLocks noGrp="1"/>
          </p:cNvSpPr>
          <p:nvPr>
            <p:ph type="title"/>
          </p:nvPr>
        </p:nvSpPr>
        <p:spPr/>
        <p:txBody>
          <a:bodyPr/>
          <a:lstStyle/>
          <a:p>
            <a:r>
              <a:rPr lang="en-GB" dirty="0" err="1" smtClean="0"/>
              <a:t>Vragen</a:t>
            </a:r>
            <a:r>
              <a:rPr lang="en-GB" dirty="0" smtClean="0"/>
              <a:t>?</a:t>
            </a:r>
            <a:endParaRPr lang="en-GB" dirty="0"/>
          </a:p>
        </p:txBody>
      </p:sp>
    </p:spTree>
    <p:extLst>
      <p:ext uri="{BB962C8B-B14F-4D97-AF65-F5344CB8AC3E}">
        <p14:creationId xmlns:p14="http://schemas.microsoft.com/office/powerpoint/2010/main" val="2135264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2132445"/>
            <a:ext cx="8354291" cy="752475"/>
          </a:xfrm>
        </p:spPr>
        <p:txBody>
          <a:bodyPr/>
          <a:lstStyle/>
          <a:p>
            <a:r>
              <a:rPr lang="nl-NL" sz="4000" dirty="0" smtClean="0"/>
              <a:t>Vragen en opmerkingen</a:t>
            </a:r>
            <a:endParaRPr lang="nl-NL" sz="4000" dirty="0"/>
          </a:p>
        </p:txBody>
      </p:sp>
      <p:sp>
        <p:nvSpPr>
          <p:cNvPr id="3" name="Tijdelijke aanduiding voor inhoud 2"/>
          <p:cNvSpPr>
            <a:spLocks noGrp="1"/>
          </p:cNvSpPr>
          <p:nvPr>
            <p:ph idx="1"/>
          </p:nvPr>
        </p:nvSpPr>
        <p:spPr>
          <a:xfrm>
            <a:off x="457200" y="2362200"/>
            <a:ext cx="8229600" cy="4068763"/>
          </a:xfrm>
        </p:spPr>
        <p:txBody>
          <a:bodyPr/>
          <a:lstStyle/>
          <a:p>
            <a:endParaRPr lang="nl-NL" dirty="0" smtClean="0"/>
          </a:p>
          <a:p>
            <a:endParaRPr lang="nl-NL" dirty="0"/>
          </a:p>
        </p:txBody>
      </p:sp>
      <p:sp>
        <p:nvSpPr>
          <p:cNvPr id="4" name="Tijdelijke aanduiding voor dianummer 3"/>
          <p:cNvSpPr>
            <a:spLocks noGrp="1"/>
          </p:cNvSpPr>
          <p:nvPr>
            <p:ph type="sldNum" sz="quarter" idx="12"/>
          </p:nvPr>
        </p:nvSpPr>
        <p:spPr/>
        <p:txBody>
          <a:bodyPr/>
          <a:lstStyle/>
          <a:p>
            <a:pPr>
              <a:defRPr/>
            </a:pPr>
            <a:fld id="{A55BD19F-BE73-4BCB-B7C5-0187754E994D}" type="slidenum">
              <a:rPr lang="nl-NL" smtClean="0"/>
              <a:pPr>
                <a:defRPr/>
              </a:pPr>
              <a:t>16</a:t>
            </a:fld>
            <a:endParaRPr lang="nl-NL" dirty="0"/>
          </a:p>
        </p:txBody>
      </p:sp>
    </p:spTree>
    <p:extLst>
      <p:ext uri="{BB962C8B-B14F-4D97-AF65-F5344CB8AC3E}">
        <p14:creationId xmlns:p14="http://schemas.microsoft.com/office/powerpoint/2010/main" val="15269913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040082"/>
            <a:ext cx="8229600" cy="752475"/>
          </a:xfrm>
        </p:spPr>
        <p:txBody>
          <a:bodyPr/>
          <a:lstStyle/>
          <a:p>
            <a:r>
              <a:rPr lang="nl-NL" sz="3800" dirty="0" smtClean="0"/>
              <a:t>Afsluiting: u bent uitgenodigd voor een drankje aan de bar. </a:t>
            </a:r>
            <a:endParaRPr lang="nl-NL" sz="3800" dirty="0"/>
          </a:p>
        </p:txBody>
      </p:sp>
      <p:sp>
        <p:nvSpPr>
          <p:cNvPr id="3" name="Tijdelijke aanduiding voor inhoud 2"/>
          <p:cNvSpPr>
            <a:spLocks noGrp="1"/>
          </p:cNvSpPr>
          <p:nvPr>
            <p:ph idx="1"/>
          </p:nvPr>
        </p:nvSpPr>
        <p:spPr>
          <a:xfrm>
            <a:off x="457200" y="4110182"/>
            <a:ext cx="8229600" cy="2015981"/>
          </a:xfrm>
        </p:spPr>
        <p:txBody>
          <a:bodyPr/>
          <a:lstStyle/>
          <a:p>
            <a:endParaRPr lang="nl-NL" dirty="0"/>
          </a:p>
        </p:txBody>
      </p:sp>
      <p:sp>
        <p:nvSpPr>
          <p:cNvPr id="4" name="Tijdelijke aanduiding voor dianummer 3"/>
          <p:cNvSpPr>
            <a:spLocks noGrp="1"/>
          </p:cNvSpPr>
          <p:nvPr>
            <p:ph type="sldNum" sz="quarter" idx="12"/>
          </p:nvPr>
        </p:nvSpPr>
        <p:spPr/>
        <p:txBody>
          <a:bodyPr/>
          <a:lstStyle/>
          <a:p>
            <a:pPr>
              <a:defRPr/>
            </a:pPr>
            <a:fld id="{A55BD19F-BE73-4BCB-B7C5-0187754E994D}" type="slidenum">
              <a:rPr lang="nl-NL" smtClean="0"/>
              <a:pPr>
                <a:defRPr/>
              </a:pPr>
              <a:t>17</a:t>
            </a:fld>
            <a:endParaRPr lang="nl-NL" dirty="0"/>
          </a:p>
        </p:txBody>
      </p:sp>
    </p:spTree>
    <p:extLst>
      <p:ext uri="{BB962C8B-B14F-4D97-AF65-F5344CB8AC3E}">
        <p14:creationId xmlns:p14="http://schemas.microsoft.com/office/powerpoint/2010/main" val="1547078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nl-NL" dirty="0" smtClean="0"/>
              <a:t>Programma</a:t>
            </a:r>
            <a:endParaRPr lang="nl-NL" dirty="0"/>
          </a:p>
        </p:txBody>
      </p:sp>
      <p:sp>
        <p:nvSpPr>
          <p:cNvPr id="3" name="Tijdelijke aanduiding voor inhoud 2"/>
          <p:cNvSpPr>
            <a:spLocks noGrp="1"/>
          </p:cNvSpPr>
          <p:nvPr>
            <p:ph idx="1"/>
          </p:nvPr>
        </p:nvSpPr>
        <p:spPr>
          <a:xfrm>
            <a:off x="457199" y="1933574"/>
            <a:ext cx="8592845" cy="4068763"/>
          </a:xfrm>
        </p:spPr>
        <p:txBody>
          <a:bodyPr/>
          <a:lstStyle/>
          <a:p>
            <a:pPr>
              <a:lnSpc>
                <a:spcPct val="150000"/>
              </a:lnSpc>
            </a:pPr>
            <a:r>
              <a:rPr lang="nl-NL" sz="2500" b="1" dirty="0" smtClean="0">
                <a:solidFill>
                  <a:schemeClr val="tx1"/>
                </a:solidFill>
              </a:rPr>
              <a:t>Opening</a:t>
            </a:r>
            <a:r>
              <a:rPr lang="nl-NL" dirty="0" smtClean="0">
                <a:solidFill>
                  <a:schemeClr val="tx1"/>
                </a:solidFill>
              </a:rPr>
              <a:t> - </a:t>
            </a:r>
            <a:r>
              <a:rPr lang="nl-NL" sz="2400" dirty="0" smtClean="0">
                <a:solidFill>
                  <a:schemeClr val="tx1"/>
                </a:solidFill>
              </a:rPr>
              <a:t>Wethouder </a:t>
            </a:r>
            <a:r>
              <a:rPr lang="nl-NL" sz="2400" dirty="0" err="1" smtClean="0">
                <a:solidFill>
                  <a:schemeClr val="tx1"/>
                </a:solidFill>
              </a:rPr>
              <a:t>Kokke</a:t>
            </a:r>
            <a:endParaRPr lang="nl-NL" sz="2400" dirty="0" smtClean="0">
              <a:solidFill>
                <a:schemeClr val="tx1"/>
              </a:solidFill>
            </a:endParaRPr>
          </a:p>
          <a:p>
            <a:pPr>
              <a:lnSpc>
                <a:spcPct val="150000"/>
              </a:lnSpc>
            </a:pPr>
            <a:r>
              <a:rPr lang="nl-NL" sz="2500" b="1" dirty="0" smtClean="0">
                <a:solidFill>
                  <a:schemeClr val="tx1"/>
                </a:solidFill>
              </a:rPr>
              <a:t>GGD</a:t>
            </a:r>
            <a:r>
              <a:rPr lang="nl-NL" dirty="0" smtClean="0">
                <a:solidFill>
                  <a:schemeClr val="tx1"/>
                </a:solidFill>
              </a:rPr>
              <a:t> - </a:t>
            </a:r>
            <a:r>
              <a:rPr lang="nl-NL" sz="2400" dirty="0" smtClean="0">
                <a:solidFill>
                  <a:schemeClr val="tx1"/>
                </a:solidFill>
              </a:rPr>
              <a:t>Marieke </a:t>
            </a:r>
            <a:r>
              <a:rPr lang="nl-NL" sz="2400" dirty="0">
                <a:solidFill>
                  <a:schemeClr val="tx1"/>
                </a:solidFill>
              </a:rPr>
              <a:t>van Ballegooij (Adviseur milieu </a:t>
            </a:r>
            <a:r>
              <a:rPr lang="nl-NL" sz="2400" dirty="0" smtClean="0">
                <a:solidFill>
                  <a:schemeClr val="tx1"/>
                </a:solidFill>
              </a:rPr>
              <a:t>en gezondheid)</a:t>
            </a:r>
          </a:p>
          <a:p>
            <a:pPr>
              <a:lnSpc>
                <a:spcPct val="150000"/>
              </a:lnSpc>
            </a:pPr>
            <a:r>
              <a:rPr lang="nl-NL" sz="2500" b="1" dirty="0" smtClean="0">
                <a:solidFill>
                  <a:schemeClr val="tx1"/>
                </a:solidFill>
              </a:rPr>
              <a:t>KNVB</a:t>
            </a:r>
            <a:r>
              <a:rPr lang="nl-NL" dirty="0" smtClean="0">
                <a:solidFill>
                  <a:schemeClr val="tx1"/>
                </a:solidFill>
              </a:rPr>
              <a:t> - </a:t>
            </a:r>
            <a:r>
              <a:rPr lang="nl-NL" sz="2400" dirty="0" smtClean="0">
                <a:solidFill>
                  <a:schemeClr val="tx1"/>
                </a:solidFill>
              </a:rPr>
              <a:t>Harm van Hal (Verenigingsadviseur)</a:t>
            </a:r>
          </a:p>
          <a:p>
            <a:pPr>
              <a:lnSpc>
                <a:spcPct val="150000"/>
              </a:lnSpc>
            </a:pPr>
            <a:r>
              <a:rPr lang="nl-NL" sz="2500" b="1" dirty="0" smtClean="0">
                <a:solidFill>
                  <a:schemeClr val="tx1"/>
                </a:solidFill>
              </a:rPr>
              <a:t>Vragen en opmerkingen</a:t>
            </a:r>
          </a:p>
          <a:p>
            <a:pPr>
              <a:lnSpc>
                <a:spcPct val="150000"/>
              </a:lnSpc>
            </a:pPr>
            <a:r>
              <a:rPr lang="nl-NL" sz="2500" b="1" dirty="0" smtClean="0">
                <a:solidFill>
                  <a:schemeClr val="tx1"/>
                </a:solidFill>
              </a:rPr>
              <a:t>Afsluiting</a:t>
            </a:r>
            <a:endParaRPr lang="nl-NL" sz="2500" b="1" dirty="0">
              <a:solidFill>
                <a:schemeClr val="tx1"/>
              </a:solidFill>
            </a:endParaRPr>
          </a:p>
          <a:p>
            <a:pPr marL="0" indent="0">
              <a:buNone/>
            </a:pPr>
            <a:r>
              <a:rPr lang="nl-NL" dirty="0"/>
              <a:t>	</a:t>
            </a:r>
            <a:endParaRPr lang="nl-NL" sz="2400" dirty="0"/>
          </a:p>
        </p:txBody>
      </p:sp>
      <p:sp>
        <p:nvSpPr>
          <p:cNvPr id="4" name="Tijdelijke aanduiding voor dianummer 3"/>
          <p:cNvSpPr>
            <a:spLocks noGrp="1"/>
          </p:cNvSpPr>
          <p:nvPr>
            <p:ph type="sldNum" sz="quarter" idx="12"/>
          </p:nvPr>
        </p:nvSpPr>
        <p:spPr/>
        <p:txBody>
          <a:bodyPr/>
          <a:lstStyle/>
          <a:p>
            <a:pPr>
              <a:defRPr/>
            </a:pPr>
            <a:fld id="{A55BD19F-BE73-4BCB-B7C5-0187754E994D}" type="slidenum">
              <a:rPr lang="nl-NL" smtClean="0"/>
              <a:pPr>
                <a:defRPr/>
              </a:pPr>
              <a:t>2</a:t>
            </a:fld>
            <a:endParaRPr lang="nl-NL" dirty="0"/>
          </a:p>
        </p:txBody>
      </p:sp>
    </p:spTree>
    <p:extLst>
      <p:ext uri="{BB962C8B-B14F-4D97-AF65-F5344CB8AC3E}">
        <p14:creationId xmlns:p14="http://schemas.microsoft.com/office/powerpoint/2010/main" val="3966650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4787900" y="5892800"/>
            <a:ext cx="3240088"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000" b="1">
                <a:solidFill>
                  <a:srgbClr val="FFCC66"/>
                </a:solidFill>
                <a:latin typeface="Arial" charset="0"/>
              </a:defRPr>
            </a:lvl1pPr>
            <a:lvl2pPr marL="742950" indent="-285750" eaLnBrk="0" hangingPunct="0">
              <a:defRPr sz="2000" b="1">
                <a:solidFill>
                  <a:srgbClr val="FFCC66"/>
                </a:solidFill>
                <a:latin typeface="Arial" charset="0"/>
              </a:defRPr>
            </a:lvl2pPr>
            <a:lvl3pPr marL="1143000" indent="-228600" eaLnBrk="0" hangingPunct="0">
              <a:defRPr sz="2000" b="1">
                <a:solidFill>
                  <a:srgbClr val="FFCC66"/>
                </a:solidFill>
                <a:latin typeface="Arial" charset="0"/>
              </a:defRPr>
            </a:lvl3pPr>
            <a:lvl4pPr marL="1600200" indent="-228600" eaLnBrk="0" hangingPunct="0">
              <a:defRPr sz="2000" b="1">
                <a:solidFill>
                  <a:srgbClr val="FFCC66"/>
                </a:solidFill>
                <a:latin typeface="Arial" charset="0"/>
              </a:defRPr>
            </a:lvl4pPr>
            <a:lvl5pPr marL="2057400" indent="-228600" eaLnBrk="0" hangingPunct="0">
              <a:defRPr sz="2000" b="1">
                <a:solidFill>
                  <a:srgbClr val="FFCC66"/>
                </a:solidFill>
                <a:latin typeface="Arial" charset="0"/>
              </a:defRPr>
            </a:lvl5pPr>
            <a:lvl6pPr marL="2514600" indent="-228600" eaLnBrk="0" fontAlgn="base" hangingPunct="0">
              <a:spcBef>
                <a:spcPct val="0"/>
              </a:spcBef>
              <a:spcAft>
                <a:spcPct val="0"/>
              </a:spcAft>
              <a:defRPr sz="2000" b="1">
                <a:solidFill>
                  <a:srgbClr val="FFCC66"/>
                </a:solidFill>
                <a:latin typeface="Arial" charset="0"/>
              </a:defRPr>
            </a:lvl6pPr>
            <a:lvl7pPr marL="2971800" indent="-228600" eaLnBrk="0" fontAlgn="base" hangingPunct="0">
              <a:spcBef>
                <a:spcPct val="0"/>
              </a:spcBef>
              <a:spcAft>
                <a:spcPct val="0"/>
              </a:spcAft>
              <a:defRPr sz="2000" b="1">
                <a:solidFill>
                  <a:srgbClr val="FFCC66"/>
                </a:solidFill>
                <a:latin typeface="Arial" charset="0"/>
              </a:defRPr>
            </a:lvl7pPr>
            <a:lvl8pPr marL="3429000" indent="-228600" eaLnBrk="0" fontAlgn="base" hangingPunct="0">
              <a:spcBef>
                <a:spcPct val="0"/>
              </a:spcBef>
              <a:spcAft>
                <a:spcPct val="0"/>
              </a:spcAft>
              <a:defRPr sz="2000" b="1">
                <a:solidFill>
                  <a:srgbClr val="FFCC66"/>
                </a:solidFill>
                <a:latin typeface="Arial" charset="0"/>
              </a:defRPr>
            </a:lvl8pPr>
            <a:lvl9pPr marL="3886200" indent="-228600" eaLnBrk="0" fontAlgn="base" hangingPunct="0">
              <a:spcBef>
                <a:spcPct val="0"/>
              </a:spcBef>
              <a:spcAft>
                <a:spcPct val="0"/>
              </a:spcAft>
              <a:defRPr sz="2000" b="1">
                <a:solidFill>
                  <a:srgbClr val="FFCC66"/>
                </a:solidFill>
                <a:latin typeface="Arial" charset="0"/>
              </a:defRPr>
            </a:lvl9pPr>
          </a:lstStyle>
          <a:p>
            <a:pPr algn="r" eaLnBrk="1" hangingPunct="1"/>
            <a:r>
              <a:rPr lang="nl-NL" altLang="nl-NL" sz="1400" b="0" dirty="0" smtClean="0">
                <a:solidFill>
                  <a:srgbClr val="174565"/>
                </a:solidFill>
                <a:latin typeface="Verdana" pitchFamily="34" charset="0"/>
              </a:rPr>
              <a:t>Adviseur milieu en gezondheid</a:t>
            </a:r>
            <a:endParaRPr lang="nl-NL" altLang="nl-NL" sz="1400" b="0" dirty="0">
              <a:solidFill>
                <a:srgbClr val="174565"/>
              </a:solidFill>
              <a:latin typeface="Verdana" pitchFamily="34" charset="0"/>
            </a:endParaRPr>
          </a:p>
        </p:txBody>
      </p:sp>
      <p:sp>
        <p:nvSpPr>
          <p:cNvPr id="3075" name="Rectangle 11"/>
          <p:cNvSpPr>
            <a:spLocks noChangeArrowheads="1"/>
          </p:cNvSpPr>
          <p:nvPr/>
        </p:nvSpPr>
        <p:spPr bwMode="auto">
          <a:xfrm>
            <a:off x="4773613" y="5603875"/>
            <a:ext cx="324008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000" b="1">
                <a:solidFill>
                  <a:srgbClr val="FFCC66"/>
                </a:solidFill>
                <a:latin typeface="Arial" charset="0"/>
              </a:defRPr>
            </a:lvl1pPr>
            <a:lvl2pPr marL="742950" indent="-285750" eaLnBrk="0" hangingPunct="0">
              <a:defRPr sz="2000" b="1">
                <a:solidFill>
                  <a:srgbClr val="FFCC66"/>
                </a:solidFill>
                <a:latin typeface="Arial" charset="0"/>
              </a:defRPr>
            </a:lvl2pPr>
            <a:lvl3pPr marL="1143000" indent="-228600" eaLnBrk="0" hangingPunct="0">
              <a:defRPr sz="2000" b="1">
                <a:solidFill>
                  <a:srgbClr val="FFCC66"/>
                </a:solidFill>
                <a:latin typeface="Arial" charset="0"/>
              </a:defRPr>
            </a:lvl3pPr>
            <a:lvl4pPr marL="1600200" indent="-228600" eaLnBrk="0" hangingPunct="0">
              <a:defRPr sz="2000" b="1">
                <a:solidFill>
                  <a:srgbClr val="FFCC66"/>
                </a:solidFill>
                <a:latin typeface="Arial" charset="0"/>
              </a:defRPr>
            </a:lvl4pPr>
            <a:lvl5pPr marL="2057400" indent="-228600" eaLnBrk="0" hangingPunct="0">
              <a:defRPr sz="2000" b="1">
                <a:solidFill>
                  <a:srgbClr val="FFCC66"/>
                </a:solidFill>
                <a:latin typeface="Arial" charset="0"/>
              </a:defRPr>
            </a:lvl5pPr>
            <a:lvl6pPr marL="2514600" indent="-228600" eaLnBrk="0" fontAlgn="base" hangingPunct="0">
              <a:spcBef>
                <a:spcPct val="0"/>
              </a:spcBef>
              <a:spcAft>
                <a:spcPct val="0"/>
              </a:spcAft>
              <a:defRPr sz="2000" b="1">
                <a:solidFill>
                  <a:srgbClr val="FFCC66"/>
                </a:solidFill>
                <a:latin typeface="Arial" charset="0"/>
              </a:defRPr>
            </a:lvl6pPr>
            <a:lvl7pPr marL="2971800" indent="-228600" eaLnBrk="0" fontAlgn="base" hangingPunct="0">
              <a:spcBef>
                <a:spcPct val="0"/>
              </a:spcBef>
              <a:spcAft>
                <a:spcPct val="0"/>
              </a:spcAft>
              <a:defRPr sz="2000" b="1">
                <a:solidFill>
                  <a:srgbClr val="FFCC66"/>
                </a:solidFill>
                <a:latin typeface="Arial" charset="0"/>
              </a:defRPr>
            </a:lvl7pPr>
            <a:lvl8pPr marL="3429000" indent="-228600" eaLnBrk="0" fontAlgn="base" hangingPunct="0">
              <a:spcBef>
                <a:spcPct val="0"/>
              </a:spcBef>
              <a:spcAft>
                <a:spcPct val="0"/>
              </a:spcAft>
              <a:defRPr sz="2000" b="1">
                <a:solidFill>
                  <a:srgbClr val="FFCC66"/>
                </a:solidFill>
                <a:latin typeface="Arial" charset="0"/>
              </a:defRPr>
            </a:lvl8pPr>
            <a:lvl9pPr marL="3886200" indent="-228600" eaLnBrk="0" fontAlgn="base" hangingPunct="0">
              <a:spcBef>
                <a:spcPct val="0"/>
              </a:spcBef>
              <a:spcAft>
                <a:spcPct val="0"/>
              </a:spcAft>
              <a:defRPr sz="2000" b="1">
                <a:solidFill>
                  <a:srgbClr val="FFCC66"/>
                </a:solidFill>
                <a:latin typeface="Arial" charset="0"/>
              </a:defRPr>
            </a:lvl9pPr>
          </a:lstStyle>
          <a:p>
            <a:pPr algn="r" eaLnBrk="1" hangingPunct="1"/>
            <a:r>
              <a:rPr lang="nl-NL" altLang="nl-NL" sz="1400" b="0" dirty="0" smtClean="0">
                <a:solidFill>
                  <a:srgbClr val="174565"/>
                </a:solidFill>
                <a:latin typeface="Verdana" pitchFamily="34" charset="0"/>
              </a:rPr>
              <a:t>Marieke van Ballegooij</a:t>
            </a:r>
            <a:endParaRPr lang="nl-NL" altLang="nl-NL" sz="1400" b="0" dirty="0">
              <a:solidFill>
                <a:srgbClr val="174565"/>
              </a:solidFill>
              <a:latin typeface="Verdana" pitchFamily="34" charset="0"/>
            </a:endParaRPr>
          </a:p>
        </p:txBody>
      </p:sp>
      <p:sp>
        <p:nvSpPr>
          <p:cNvPr id="3076" name="Rectangle 21"/>
          <p:cNvSpPr>
            <a:spLocks noChangeArrowheads="1"/>
          </p:cNvSpPr>
          <p:nvPr/>
        </p:nvSpPr>
        <p:spPr bwMode="auto">
          <a:xfrm>
            <a:off x="2843808" y="6165850"/>
            <a:ext cx="518418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000" b="1">
                <a:solidFill>
                  <a:srgbClr val="FFCC66"/>
                </a:solidFill>
                <a:latin typeface="Arial" charset="0"/>
              </a:defRPr>
            </a:lvl1pPr>
            <a:lvl2pPr marL="742950" indent="-285750" eaLnBrk="0" hangingPunct="0">
              <a:defRPr sz="2000" b="1">
                <a:solidFill>
                  <a:srgbClr val="FFCC66"/>
                </a:solidFill>
                <a:latin typeface="Arial" charset="0"/>
              </a:defRPr>
            </a:lvl2pPr>
            <a:lvl3pPr marL="1143000" indent="-228600" eaLnBrk="0" hangingPunct="0">
              <a:defRPr sz="2000" b="1">
                <a:solidFill>
                  <a:srgbClr val="FFCC66"/>
                </a:solidFill>
                <a:latin typeface="Arial" charset="0"/>
              </a:defRPr>
            </a:lvl3pPr>
            <a:lvl4pPr marL="1600200" indent="-228600" eaLnBrk="0" hangingPunct="0">
              <a:defRPr sz="2000" b="1">
                <a:solidFill>
                  <a:srgbClr val="FFCC66"/>
                </a:solidFill>
                <a:latin typeface="Arial" charset="0"/>
              </a:defRPr>
            </a:lvl4pPr>
            <a:lvl5pPr marL="2057400" indent="-228600" eaLnBrk="0" hangingPunct="0">
              <a:defRPr sz="2000" b="1">
                <a:solidFill>
                  <a:srgbClr val="FFCC66"/>
                </a:solidFill>
                <a:latin typeface="Arial" charset="0"/>
              </a:defRPr>
            </a:lvl5pPr>
            <a:lvl6pPr marL="2514600" indent="-228600" eaLnBrk="0" fontAlgn="base" hangingPunct="0">
              <a:spcBef>
                <a:spcPct val="0"/>
              </a:spcBef>
              <a:spcAft>
                <a:spcPct val="0"/>
              </a:spcAft>
              <a:defRPr sz="2000" b="1">
                <a:solidFill>
                  <a:srgbClr val="FFCC66"/>
                </a:solidFill>
                <a:latin typeface="Arial" charset="0"/>
              </a:defRPr>
            </a:lvl6pPr>
            <a:lvl7pPr marL="2971800" indent="-228600" eaLnBrk="0" fontAlgn="base" hangingPunct="0">
              <a:spcBef>
                <a:spcPct val="0"/>
              </a:spcBef>
              <a:spcAft>
                <a:spcPct val="0"/>
              </a:spcAft>
              <a:defRPr sz="2000" b="1">
                <a:solidFill>
                  <a:srgbClr val="FFCC66"/>
                </a:solidFill>
                <a:latin typeface="Arial" charset="0"/>
              </a:defRPr>
            </a:lvl7pPr>
            <a:lvl8pPr marL="3429000" indent="-228600" eaLnBrk="0" fontAlgn="base" hangingPunct="0">
              <a:spcBef>
                <a:spcPct val="0"/>
              </a:spcBef>
              <a:spcAft>
                <a:spcPct val="0"/>
              </a:spcAft>
              <a:defRPr sz="2000" b="1">
                <a:solidFill>
                  <a:srgbClr val="FFCC66"/>
                </a:solidFill>
                <a:latin typeface="Arial" charset="0"/>
              </a:defRPr>
            </a:lvl8pPr>
            <a:lvl9pPr marL="3886200" indent="-228600" eaLnBrk="0" fontAlgn="base" hangingPunct="0">
              <a:spcBef>
                <a:spcPct val="0"/>
              </a:spcBef>
              <a:spcAft>
                <a:spcPct val="0"/>
              </a:spcAft>
              <a:defRPr sz="2000" b="1">
                <a:solidFill>
                  <a:srgbClr val="FFCC66"/>
                </a:solidFill>
                <a:latin typeface="Arial" charset="0"/>
              </a:defRPr>
            </a:lvl9pPr>
          </a:lstStyle>
          <a:p>
            <a:pPr algn="r"/>
            <a:r>
              <a:rPr lang="nl-NL" sz="1400" b="0" dirty="0">
                <a:solidFill>
                  <a:srgbClr val="174565"/>
                </a:solidFill>
                <a:latin typeface="+mn-lt"/>
              </a:rPr>
              <a:t>Bijeenkomst </a:t>
            </a:r>
            <a:r>
              <a:rPr lang="nl-NL" sz="1400" b="0" dirty="0" smtClean="0">
                <a:solidFill>
                  <a:srgbClr val="174565"/>
                </a:solidFill>
                <a:latin typeface="+mn-lt"/>
              </a:rPr>
              <a:t>voor bestuursleden sportvelden Tilburg </a:t>
            </a:r>
            <a:endParaRPr lang="nl-NL" sz="1400" b="0" dirty="0">
              <a:solidFill>
                <a:srgbClr val="174565"/>
              </a:solidFill>
              <a:latin typeface="+mn-lt"/>
            </a:endParaRPr>
          </a:p>
        </p:txBody>
      </p:sp>
      <p:sp>
        <p:nvSpPr>
          <p:cNvPr id="3077" name="Rectangle 22"/>
          <p:cNvSpPr>
            <a:spLocks noChangeArrowheads="1"/>
          </p:cNvSpPr>
          <p:nvPr/>
        </p:nvSpPr>
        <p:spPr bwMode="auto">
          <a:xfrm>
            <a:off x="4802188" y="6446838"/>
            <a:ext cx="3240087"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000" b="1">
                <a:solidFill>
                  <a:srgbClr val="FFCC66"/>
                </a:solidFill>
                <a:latin typeface="Arial" charset="0"/>
              </a:defRPr>
            </a:lvl1pPr>
            <a:lvl2pPr marL="742950" indent="-285750" eaLnBrk="0" hangingPunct="0">
              <a:defRPr sz="2000" b="1">
                <a:solidFill>
                  <a:srgbClr val="FFCC66"/>
                </a:solidFill>
                <a:latin typeface="Arial" charset="0"/>
              </a:defRPr>
            </a:lvl2pPr>
            <a:lvl3pPr marL="1143000" indent="-228600" eaLnBrk="0" hangingPunct="0">
              <a:defRPr sz="2000" b="1">
                <a:solidFill>
                  <a:srgbClr val="FFCC66"/>
                </a:solidFill>
                <a:latin typeface="Arial" charset="0"/>
              </a:defRPr>
            </a:lvl3pPr>
            <a:lvl4pPr marL="1600200" indent="-228600" eaLnBrk="0" hangingPunct="0">
              <a:defRPr sz="2000" b="1">
                <a:solidFill>
                  <a:srgbClr val="FFCC66"/>
                </a:solidFill>
                <a:latin typeface="Arial" charset="0"/>
              </a:defRPr>
            </a:lvl4pPr>
            <a:lvl5pPr marL="2057400" indent="-228600" eaLnBrk="0" hangingPunct="0">
              <a:defRPr sz="2000" b="1">
                <a:solidFill>
                  <a:srgbClr val="FFCC66"/>
                </a:solidFill>
                <a:latin typeface="Arial" charset="0"/>
              </a:defRPr>
            </a:lvl5pPr>
            <a:lvl6pPr marL="2514600" indent="-228600" eaLnBrk="0" fontAlgn="base" hangingPunct="0">
              <a:spcBef>
                <a:spcPct val="0"/>
              </a:spcBef>
              <a:spcAft>
                <a:spcPct val="0"/>
              </a:spcAft>
              <a:defRPr sz="2000" b="1">
                <a:solidFill>
                  <a:srgbClr val="FFCC66"/>
                </a:solidFill>
                <a:latin typeface="Arial" charset="0"/>
              </a:defRPr>
            </a:lvl6pPr>
            <a:lvl7pPr marL="2971800" indent="-228600" eaLnBrk="0" fontAlgn="base" hangingPunct="0">
              <a:spcBef>
                <a:spcPct val="0"/>
              </a:spcBef>
              <a:spcAft>
                <a:spcPct val="0"/>
              </a:spcAft>
              <a:defRPr sz="2000" b="1">
                <a:solidFill>
                  <a:srgbClr val="FFCC66"/>
                </a:solidFill>
                <a:latin typeface="Arial" charset="0"/>
              </a:defRPr>
            </a:lvl7pPr>
            <a:lvl8pPr marL="3429000" indent="-228600" eaLnBrk="0" fontAlgn="base" hangingPunct="0">
              <a:spcBef>
                <a:spcPct val="0"/>
              </a:spcBef>
              <a:spcAft>
                <a:spcPct val="0"/>
              </a:spcAft>
              <a:defRPr sz="2000" b="1">
                <a:solidFill>
                  <a:srgbClr val="FFCC66"/>
                </a:solidFill>
                <a:latin typeface="Arial" charset="0"/>
              </a:defRPr>
            </a:lvl8pPr>
            <a:lvl9pPr marL="3886200" indent="-228600" eaLnBrk="0" fontAlgn="base" hangingPunct="0">
              <a:spcBef>
                <a:spcPct val="0"/>
              </a:spcBef>
              <a:spcAft>
                <a:spcPct val="0"/>
              </a:spcAft>
              <a:defRPr sz="2000" b="1">
                <a:solidFill>
                  <a:srgbClr val="FFCC66"/>
                </a:solidFill>
                <a:latin typeface="Arial" charset="0"/>
              </a:defRPr>
            </a:lvl9pPr>
          </a:lstStyle>
          <a:p>
            <a:pPr algn="r" eaLnBrk="1" hangingPunct="1"/>
            <a:r>
              <a:rPr lang="nl-NL" altLang="nl-NL" sz="1400" b="0" dirty="0" smtClean="0">
                <a:solidFill>
                  <a:srgbClr val="174565"/>
                </a:solidFill>
                <a:latin typeface="Verdana" pitchFamily="34" charset="0"/>
              </a:rPr>
              <a:t>6 februari 2017</a:t>
            </a:r>
            <a:endParaRPr lang="nl-NL" altLang="nl-NL" sz="1400" b="0" dirty="0">
              <a:solidFill>
                <a:srgbClr val="174565"/>
              </a:solidFill>
              <a:latin typeface="Verdana" pitchFamily="34" charset="0"/>
            </a:endParaRPr>
          </a:p>
        </p:txBody>
      </p:sp>
      <p:sp>
        <p:nvSpPr>
          <p:cNvPr id="3078" name="Text Box 23"/>
          <p:cNvSpPr txBox="1">
            <a:spLocks noChangeArrowheads="1"/>
          </p:cNvSpPr>
          <p:nvPr/>
        </p:nvSpPr>
        <p:spPr bwMode="auto">
          <a:xfrm>
            <a:off x="755650" y="4649788"/>
            <a:ext cx="77041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rgbClr val="FFCC66"/>
                </a:solidFill>
                <a:latin typeface="Arial" charset="0"/>
              </a:defRPr>
            </a:lvl1pPr>
            <a:lvl2pPr marL="742950" indent="-285750" eaLnBrk="0" hangingPunct="0">
              <a:defRPr sz="2000" b="1">
                <a:solidFill>
                  <a:srgbClr val="FFCC66"/>
                </a:solidFill>
                <a:latin typeface="Arial" charset="0"/>
              </a:defRPr>
            </a:lvl2pPr>
            <a:lvl3pPr marL="1143000" indent="-228600" eaLnBrk="0" hangingPunct="0">
              <a:defRPr sz="2000" b="1">
                <a:solidFill>
                  <a:srgbClr val="FFCC66"/>
                </a:solidFill>
                <a:latin typeface="Arial" charset="0"/>
              </a:defRPr>
            </a:lvl3pPr>
            <a:lvl4pPr marL="1600200" indent="-228600" eaLnBrk="0" hangingPunct="0">
              <a:defRPr sz="2000" b="1">
                <a:solidFill>
                  <a:srgbClr val="FFCC66"/>
                </a:solidFill>
                <a:latin typeface="Arial" charset="0"/>
              </a:defRPr>
            </a:lvl4pPr>
            <a:lvl5pPr marL="2057400" indent="-228600" eaLnBrk="0" hangingPunct="0">
              <a:defRPr sz="2000" b="1">
                <a:solidFill>
                  <a:srgbClr val="FFCC66"/>
                </a:solidFill>
                <a:latin typeface="Arial" charset="0"/>
              </a:defRPr>
            </a:lvl5pPr>
            <a:lvl6pPr marL="2514600" indent="-228600" eaLnBrk="0" fontAlgn="base" hangingPunct="0">
              <a:spcBef>
                <a:spcPct val="0"/>
              </a:spcBef>
              <a:spcAft>
                <a:spcPct val="0"/>
              </a:spcAft>
              <a:defRPr sz="2000" b="1">
                <a:solidFill>
                  <a:srgbClr val="FFCC66"/>
                </a:solidFill>
                <a:latin typeface="Arial" charset="0"/>
              </a:defRPr>
            </a:lvl6pPr>
            <a:lvl7pPr marL="2971800" indent="-228600" eaLnBrk="0" fontAlgn="base" hangingPunct="0">
              <a:spcBef>
                <a:spcPct val="0"/>
              </a:spcBef>
              <a:spcAft>
                <a:spcPct val="0"/>
              </a:spcAft>
              <a:defRPr sz="2000" b="1">
                <a:solidFill>
                  <a:srgbClr val="FFCC66"/>
                </a:solidFill>
                <a:latin typeface="Arial" charset="0"/>
              </a:defRPr>
            </a:lvl7pPr>
            <a:lvl8pPr marL="3429000" indent="-228600" eaLnBrk="0" fontAlgn="base" hangingPunct="0">
              <a:spcBef>
                <a:spcPct val="0"/>
              </a:spcBef>
              <a:spcAft>
                <a:spcPct val="0"/>
              </a:spcAft>
              <a:defRPr sz="2000" b="1">
                <a:solidFill>
                  <a:srgbClr val="FFCC66"/>
                </a:solidFill>
                <a:latin typeface="Arial" charset="0"/>
              </a:defRPr>
            </a:lvl8pPr>
            <a:lvl9pPr marL="3886200" indent="-228600" eaLnBrk="0" fontAlgn="base" hangingPunct="0">
              <a:spcBef>
                <a:spcPct val="0"/>
              </a:spcBef>
              <a:spcAft>
                <a:spcPct val="0"/>
              </a:spcAft>
              <a:defRPr sz="2000" b="1">
                <a:solidFill>
                  <a:srgbClr val="FFCC66"/>
                </a:solidFill>
                <a:latin typeface="Arial" charset="0"/>
              </a:defRPr>
            </a:lvl9pPr>
          </a:lstStyle>
          <a:p>
            <a:pPr algn="ctr" eaLnBrk="1" hangingPunct="1"/>
            <a:r>
              <a:rPr lang="nl-NL" altLang="nl-NL" sz="3200" dirty="0" smtClean="0">
                <a:solidFill>
                  <a:srgbClr val="174565"/>
                </a:solidFill>
                <a:latin typeface="Verdana" pitchFamily="34" charset="0"/>
              </a:rPr>
              <a:t>rubberkorrels en gezondheid - </a:t>
            </a:r>
            <a:r>
              <a:rPr lang="nl-NL" altLang="nl-NL" sz="2400" dirty="0" smtClean="0">
                <a:solidFill>
                  <a:srgbClr val="174565"/>
                </a:solidFill>
                <a:latin typeface="Verdana" pitchFamily="34" charset="0"/>
              </a:rPr>
              <a:t>kernboodschap</a:t>
            </a:r>
            <a:endParaRPr lang="nl-NL" altLang="nl-NL" sz="2400" dirty="0">
              <a:solidFill>
                <a:srgbClr val="174565"/>
              </a:solidFill>
              <a:latin typeface="Verdana" pitchFamily="34" charset="0"/>
            </a:endParaRPr>
          </a:p>
        </p:txBody>
      </p:sp>
    </p:spTree>
    <p:extLst>
      <p:ext uri="{BB962C8B-B14F-4D97-AF65-F5344CB8AC3E}">
        <p14:creationId xmlns:p14="http://schemas.microsoft.com/office/powerpoint/2010/main" val="1415781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0"/>
          </p:nvPr>
        </p:nvSpPr>
        <p:spPr/>
        <p:txBody>
          <a:bodyPr/>
          <a:lstStyle/>
          <a:p>
            <a:pPr>
              <a:defRPr/>
            </a:pPr>
            <a:fld id="{6CDF5700-72BE-4493-A122-FDB4C14BA1BD}" type="slidenum">
              <a:rPr lang="en-US" altLang="nl-NL"/>
              <a:pPr>
                <a:defRPr/>
              </a:pPr>
              <a:t>4</a:t>
            </a:fld>
            <a:endParaRPr lang="en-US" altLang="nl-NL"/>
          </a:p>
        </p:txBody>
      </p:sp>
      <p:sp>
        <p:nvSpPr>
          <p:cNvPr id="4100" name="Rectangle 3"/>
          <p:cNvSpPr>
            <a:spLocks noGrp="1" noChangeArrowheads="1"/>
          </p:cNvSpPr>
          <p:nvPr>
            <p:ph type="body" idx="1"/>
          </p:nvPr>
        </p:nvSpPr>
        <p:spPr>
          <a:xfrm>
            <a:off x="611560" y="1340768"/>
            <a:ext cx="8208911" cy="4752528"/>
          </a:xfrm>
        </p:spPr>
        <p:txBody>
          <a:bodyPr/>
          <a:lstStyle/>
          <a:p>
            <a:pPr marL="0" indent="0" eaLnBrk="1" hangingPunct="1">
              <a:buNone/>
            </a:pPr>
            <a:r>
              <a:rPr lang="nl-NL" altLang="nl-NL" sz="2400" b="1" dirty="0">
                <a:solidFill>
                  <a:schemeClr val="tx1"/>
                </a:solidFill>
              </a:rPr>
              <a:t>De blootstelling </a:t>
            </a:r>
            <a:r>
              <a:rPr lang="nl-NL" altLang="nl-NL" sz="2400" b="1" dirty="0" smtClean="0">
                <a:solidFill>
                  <a:schemeClr val="tx1"/>
                </a:solidFill>
              </a:rPr>
              <a:t>aan </a:t>
            </a:r>
            <a:r>
              <a:rPr lang="nl-NL" altLang="nl-NL" sz="2400" b="1" dirty="0">
                <a:solidFill>
                  <a:schemeClr val="tx1"/>
                </a:solidFill>
              </a:rPr>
              <a:t>stoffen uit rubberkorrels is zó laag, dat er veilig op kan worden gesport. </a:t>
            </a:r>
          </a:p>
          <a:p>
            <a:pPr marL="0" indent="0" eaLnBrk="1" hangingPunct="1">
              <a:buNone/>
            </a:pPr>
            <a:r>
              <a:rPr lang="nl-NL" altLang="nl-NL" sz="2400" dirty="0" smtClean="0">
                <a:solidFill>
                  <a:schemeClr val="tx1"/>
                </a:solidFill>
              </a:rPr>
              <a:t>Rubberkorrels bevatten allerlei stoffen, waaronder kankerverwekkende </a:t>
            </a:r>
            <a:r>
              <a:rPr lang="nl-NL" altLang="nl-NL" sz="2400" dirty="0" err="1" smtClean="0">
                <a:solidFill>
                  <a:schemeClr val="tx1"/>
                </a:solidFill>
              </a:rPr>
              <a:t>PAK’s</a:t>
            </a:r>
            <a:r>
              <a:rPr lang="nl-NL" altLang="nl-NL" sz="2400" dirty="0" smtClean="0">
                <a:solidFill>
                  <a:schemeClr val="tx1"/>
                </a:solidFill>
              </a:rPr>
              <a:t>. </a:t>
            </a:r>
            <a:r>
              <a:rPr lang="nl-NL" sz="2400" dirty="0" smtClean="0">
                <a:solidFill>
                  <a:schemeClr val="tx1"/>
                </a:solidFill>
              </a:rPr>
              <a:t>Als </a:t>
            </a:r>
            <a:r>
              <a:rPr lang="nl-NL" sz="2400" dirty="0">
                <a:solidFill>
                  <a:schemeClr val="tx1"/>
                </a:solidFill>
              </a:rPr>
              <a:t>deze stoffen </a:t>
            </a:r>
            <a:r>
              <a:rPr lang="nl-NL" sz="2400" dirty="0" smtClean="0">
                <a:solidFill>
                  <a:schemeClr val="tx1"/>
                </a:solidFill>
              </a:rPr>
              <a:t>in </a:t>
            </a:r>
            <a:r>
              <a:rPr lang="nl-NL" sz="2400" dirty="0">
                <a:solidFill>
                  <a:schemeClr val="tx1"/>
                </a:solidFill>
              </a:rPr>
              <a:t>het lichaam komen, kunnen ze mogelijk schade aanrichten. Het recente onderzoek van het RIVM laat zien er weinig vrijkomt uit de rubberkorrels en dat er nog minder in het lichaam terecht komt</a:t>
            </a:r>
            <a:r>
              <a:rPr lang="nl-NL" sz="2400" dirty="0" smtClean="0">
                <a:solidFill>
                  <a:schemeClr val="tx1"/>
                </a:solidFill>
              </a:rPr>
              <a:t>.</a:t>
            </a:r>
          </a:p>
          <a:p>
            <a:pPr marL="0" indent="0" eaLnBrk="1" hangingPunct="1">
              <a:buNone/>
            </a:pPr>
            <a:r>
              <a:rPr lang="nl-NL" altLang="nl-NL" sz="1600" i="1" dirty="0" smtClean="0">
                <a:solidFill>
                  <a:schemeClr val="tx1"/>
                </a:solidFill>
              </a:rPr>
              <a:t>(Zie ook toelichting op websites GGD en RIVM en in briefadvies GGD dat    d.d. 20-12-2016 is verstuurd aan gemeenten in Noord-Brabant) </a:t>
            </a:r>
          </a:p>
          <a:p>
            <a:pPr marL="0" indent="0" eaLnBrk="1" hangingPunct="1">
              <a:buNone/>
            </a:pPr>
            <a:endParaRPr lang="nl-NL" altLang="nl-NL" sz="1600" i="1" dirty="0"/>
          </a:p>
          <a:p>
            <a:pPr marL="0" indent="0" eaLnBrk="1" hangingPunct="1">
              <a:buNone/>
            </a:pPr>
            <a:r>
              <a:rPr lang="nl-NL" altLang="nl-NL" sz="2400" b="1" i="1" dirty="0" smtClean="0">
                <a:solidFill>
                  <a:schemeClr val="tx1"/>
                </a:solidFill>
              </a:rPr>
              <a:t>Sporten is belangrijk voor gezondheid!</a:t>
            </a:r>
          </a:p>
        </p:txBody>
      </p:sp>
    </p:spTree>
    <p:extLst>
      <p:ext uri="{BB962C8B-B14F-4D97-AF65-F5344CB8AC3E}">
        <p14:creationId xmlns:p14="http://schemas.microsoft.com/office/powerpoint/2010/main" val="2198864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11560" y="1268760"/>
            <a:ext cx="8085138" cy="4752528"/>
          </a:xfrm>
        </p:spPr>
        <p:txBody>
          <a:bodyPr/>
          <a:lstStyle/>
          <a:p>
            <a:pPr marL="0" indent="0">
              <a:buNone/>
            </a:pPr>
            <a:r>
              <a:rPr lang="nl-NL" sz="2400" b="1" dirty="0" smtClean="0">
                <a:solidFill>
                  <a:schemeClr val="tx1"/>
                </a:solidFill>
              </a:rPr>
              <a:t>Normaal hygiënisch gedrag helpt blootstelling nog verder verminderen:</a:t>
            </a:r>
          </a:p>
          <a:p>
            <a:r>
              <a:rPr lang="nl-NL" sz="2000" dirty="0" smtClean="0">
                <a:solidFill>
                  <a:schemeClr val="tx1"/>
                </a:solidFill>
              </a:rPr>
              <a:t>Neem </a:t>
            </a:r>
            <a:r>
              <a:rPr lang="nl-NL" sz="2000" dirty="0">
                <a:solidFill>
                  <a:schemeClr val="tx1"/>
                </a:solidFill>
              </a:rPr>
              <a:t>een douche na het sporten, en trek daarna schone kleren aan;</a:t>
            </a:r>
          </a:p>
          <a:p>
            <a:r>
              <a:rPr lang="nl-NL" sz="2000" dirty="0">
                <a:solidFill>
                  <a:schemeClr val="tx1"/>
                </a:solidFill>
              </a:rPr>
              <a:t>Klop sportschoenen en –kleding buiten uit;</a:t>
            </a:r>
          </a:p>
          <a:p>
            <a:r>
              <a:rPr lang="nl-NL" sz="2000" dirty="0">
                <a:solidFill>
                  <a:schemeClr val="tx1"/>
                </a:solidFill>
              </a:rPr>
              <a:t>Maak open wonden of schaafwonden goed schoon en dek ze af vóór het spelen op het veld;</a:t>
            </a:r>
          </a:p>
          <a:p>
            <a:r>
              <a:rPr lang="nl-NL" sz="2000" dirty="0">
                <a:solidFill>
                  <a:schemeClr val="tx1"/>
                </a:solidFill>
              </a:rPr>
              <a:t>Zorg ervoor dat de korrels niet in de mond komen: dus let op je kinderen en sluit bidons op het veld af na gebruik.</a:t>
            </a:r>
          </a:p>
          <a:p>
            <a:pPr marL="0" indent="0">
              <a:buNone/>
            </a:pPr>
            <a:endParaRPr lang="nl-NL" sz="2400" dirty="0" smtClean="0">
              <a:solidFill>
                <a:schemeClr val="tx1"/>
              </a:solidFill>
            </a:endParaRPr>
          </a:p>
          <a:p>
            <a:pPr marL="0" indent="0">
              <a:buNone/>
            </a:pPr>
            <a:r>
              <a:rPr lang="nl-NL" sz="2400" b="1" dirty="0" smtClean="0">
                <a:solidFill>
                  <a:schemeClr val="tx1"/>
                </a:solidFill>
              </a:rPr>
              <a:t>Ook bij discussie over alternatieven voor rubberkorrels is inzicht in mogelijke gezondheidsrisico’s van belang!</a:t>
            </a:r>
          </a:p>
        </p:txBody>
      </p:sp>
      <p:sp>
        <p:nvSpPr>
          <p:cNvPr id="4" name="Tijdelijke aanduiding voor dianummer 3"/>
          <p:cNvSpPr>
            <a:spLocks noGrp="1"/>
          </p:cNvSpPr>
          <p:nvPr>
            <p:ph type="sldNum" sz="quarter" idx="10"/>
          </p:nvPr>
        </p:nvSpPr>
        <p:spPr/>
        <p:txBody>
          <a:bodyPr/>
          <a:lstStyle/>
          <a:p>
            <a:pPr>
              <a:defRPr/>
            </a:pPr>
            <a:fld id="{2BF0A8D2-F55C-424C-B058-7E3E5FB17B21}" type="slidenum">
              <a:rPr lang="en-US" altLang="nl-NL" smtClean="0"/>
              <a:pPr>
                <a:defRPr/>
              </a:pPr>
              <a:t>5</a:t>
            </a:fld>
            <a:endParaRPr lang="en-US" altLang="nl-NL"/>
          </a:p>
        </p:txBody>
      </p:sp>
    </p:spTree>
    <p:extLst>
      <p:ext uri="{BB962C8B-B14F-4D97-AF65-F5344CB8AC3E}">
        <p14:creationId xmlns:p14="http://schemas.microsoft.com/office/powerpoint/2010/main" val="2080719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chemeClr val="tx1"/>
                </a:solidFill>
              </a:rPr>
              <a:t>Meer informatie:</a:t>
            </a:r>
            <a:endParaRPr lang="nl-NL" dirty="0">
              <a:solidFill>
                <a:schemeClr val="tx1"/>
              </a:solidFill>
            </a:endParaRPr>
          </a:p>
        </p:txBody>
      </p:sp>
      <p:sp>
        <p:nvSpPr>
          <p:cNvPr id="3" name="Tijdelijke aanduiding voor inhoud 2"/>
          <p:cNvSpPr>
            <a:spLocks noGrp="1"/>
          </p:cNvSpPr>
          <p:nvPr>
            <p:ph idx="1"/>
          </p:nvPr>
        </p:nvSpPr>
        <p:spPr>
          <a:xfrm>
            <a:off x="663574" y="2060575"/>
            <a:ext cx="8156897" cy="4321175"/>
          </a:xfrm>
        </p:spPr>
        <p:txBody>
          <a:bodyPr/>
          <a:lstStyle/>
          <a:p>
            <a:r>
              <a:rPr lang="nl-NL" dirty="0" smtClean="0">
                <a:hlinkClick r:id="rId2"/>
              </a:rPr>
              <a:t>www.ggdhvb.nl</a:t>
            </a:r>
            <a:r>
              <a:rPr lang="nl-NL" dirty="0" smtClean="0"/>
              <a:t> </a:t>
            </a:r>
            <a:r>
              <a:rPr lang="nl-NL" dirty="0" smtClean="0">
                <a:solidFill>
                  <a:schemeClr val="tx1"/>
                </a:solidFill>
              </a:rPr>
              <a:t>(zoekterm ‘rubber’)</a:t>
            </a:r>
          </a:p>
          <a:p>
            <a:r>
              <a:rPr lang="nl-NL" dirty="0" smtClean="0">
                <a:hlinkClick r:id="rId3"/>
              </a:rPr>
              <a:t>www.rivm.nl</a:t>
            </a:r>
            <a:r>
              <a:rPr lang="nl-NL" dirty="0" smtClean="0"/>
              <a:t> </a:t>
            </a:r>
            <a:r>
              <a:rPr lang="nl-NL" dirty="0" smtClean="0">
                <a:solidFill>
                  <a:schemeClr val="tx1"/>
                </a:solidFill>
              </a:rPr>
              <a:t>(zoekterm ‘rubbergranulaat’)</a:t>
            </a:r>
            <a:endParaRPr lang="nl-NL" dirty="0">
              <a:solidFill>
                <a:schemeClr val="tx1"/>
              </a:solidFill>
            </a:endParaRPr>
          </a:p>
        </p:txBody>
      </p:sp>
      <p:sp>
        <p:nvSpPr>
          <p:cNvPr id="4" name="Tijdelijke aanduiding voor dianummer 3"/>
          <p:cNvSpPr>
            <a:spLocks noGrp="1"/>
          </p:cNvSpPr>
          <p:nvPr>
            <p:ph type="sldNum" sz="quarter" idx="10"/>
          </p:nvPr>
        </p:nvSpPr>
        <p:spPr/>
        <p:txBody>
          <a:bodyPr/>
          <a:lstStyle/>
          <a:p>
            <a:pPr>
              <a:defRPr/>
            </a:pPr>
            <a:fld id="{2BF0A8D2-F55C-424C-B058-7E3E5FB17B21}" type="slidenum">
              <a:rPr lang="en-US" altLang="nl-NL" smtClean="0"/>
              <a:pPr>
                <a:defRPr/>
              </a:pPr>
              <a:t>6</a:t>
            </a:fld>
            <a:endParaRPr lang="en-US" altLang="nl-NL"/>
          </a:p>
        </p:txBody>
      </p:sp>
    </p:spTree>
    <p:extLst>
      <p:ext uri="{BB962C8B-B14F-4D97-AF65-F5344CB8AC3E}">
        <p14:creationId xmlns:p14="http://schemas.microsoft.com/office/powerpoint/2010/main" val="3302316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p:txBody>
          <a:bodyPr/>
          <a:lstStyle/>
          <a:p>
            <a:pPr algn="ctr">
              <a:buFontTx/>
              <a:buNone/>
            </a:pPr>
            <a:endParaRPr lang="nl-NL" altLang="nl-NL" dirty="0">
              <a:latin typeface="Verdana" pitchFamily="34" charset="0"/>
            </a:endParaRPr>
          </a:p>
          <a:p>
            <a:pPr algn="ctr">
              <a:buFontTx/>
              <a:buNone/>
            </a:pPr>
            <a:r>
              <a:rPr lang="nl-NL" altLang="nl-NL" sz="4000" dirty="0">
                <a:solidFill>
                  <a:schemeClr val="tx1"/>
                </a:solidFill>
                <a:latin typeface="Verdana" pitchFamily="34" charset="0"/>
              </a:rPr>
              <a:t>Vragen?</a:t>
            </a:r>
          </a:p>
        </p:txBody>
      </p:sp>
      <p:sp>
        <p:nvSpPr>
          <p:cNvPr id="244740" name="Text Box 4"/>
          <p:cNvSpPr txBox="1">
            <a:spLocks noChangeArrowheads="1"/>
          </p:cNvSpPr>
          <p:nvPr/>
        </p:nvSpPr>
        <p:spPr bwMode="auto">
          <a:xfrm>
            <a:off x="611188" y="4292600"/>
            <a:ext cx="684053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nl-NL" altLang="nl-NL" sz="2000" b="0" dirty="0" smtClean="0">
                <a:solidFill>
                  <a:srgbClr val="174565"/>
                </a:solidFill>
              </a:rPr>
              <a:t>GGD afdeling Gezondheid, </a:t>
            </a:r>
            <a:r>
              <a:rPr lang="nl-NL" altLang="nl-NL" sz="2000" b="0" dirty="0">
                <a:solidFill>
                  <a:srgbClr val="174565"/>
                </a:solidFill>
              </a:rPr>
              <a:t>Milieu </a:t>
            </a:r>
            <a:r>
              <a:rPr lang="nl-NL" altLang="nl-NL" sz="2000" b="0" dirty="0" smtClean="0">
                <a:solidFill>
                  <a:srgbClr val="174565"/>
                </a:solidFill>
              </a:rPr>
              <a:t>en Veiligheid Brabant</a:t>
            </a:r>
            <a:endParaRPr lang="nl-NL" altLang="nl-NL" sz="2000" b="0" dirty="0">
              <a:solidFill>
                <a:srgbClr val="174565"/>
              </a:solidFill>
            </a:endParaRPr>
          </a:p>
          <a:p>
            <a:r>
              <a:rPr lang="nl-NL" altLang="nl-NL" sz="2000" b="0" dirty="0" smtClean="0">
                <a:solidFill>
                  <a:srgbClr val="174565"/>
                </a:solidFill>
              </a:rPr>
              <a:t>E-mail</a:t>
            </a:r>
            <a:r>
              <a:rPr lang="nl-NL" altLang="nl-NL" sz="2000" b="0" dirty="0">
                <a:solidFill>
                  <a:srgbClr val="174565"/>
                </a:solidFill>
              </a:rPr>
              <a:t>: </a:t>
            </a:r>
            <a:r>
              <a:rPr lang="nl-NL" altLang="nl-NL" sz="2000" b="0" dirty="0" smtClean="0">
                <a:solidFill>
                  <a:srgbClr val="174565"/>
                </a:solidFill>
              </a:rPr>
              <a:t>milieu@ggdgmv.nl</a:t>
            </a:r>
            <a:endParaRPr lang="nl-NL" altLang="nl-NL" sz="2000" b="0" dirty="0">
              <a:solidFill>
                <a:srgbClr val="174565"/>
              </a:solidFill>
            </a:endParaRPr>
          </a:p>
          <a:p>
            <a:r>
              <a:rPr lang="nl-NL" altLang="nl-NL" sz="2000" b="0" dirty="0">
                <a:solidFill>
                  <a:srgbClr val="174565"/>
                </a:solidFill>
              </a:rPr>
              <a:t>Tel: 0900-3686868</a:t>
            </a:r>
          </a:p>
        </p:txBody>
      </p:sp>
    </p:spTree>
    <p:extLst>
      <p:ext uri="{BB962C8B-B14F-4D97-AF65-F5344CB8AC3E}">
        <p14:creationId xmlns:p14="http://schemas.microsoft.com/office/powerpoint/2010/main" val="229009231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431860" y="6320405"/>
            <a:ext cx="2520280" cy="384043"/>
          </a:xfrm>
        </p:spPr>
        <p:txBody>
          <a:bodyPr/>
          <a:lstStyle/>
          <a:p>
            <a:r>
              <a:rPr lang="en-GB" sz="1600" dirty="0" smtClean="0"/>
              <a:t>Tilburg, 6-2-2017</a:t>
            </a:r>
            <a:endParaRPr lang="en-GB" sz="1600" dirty="0"/>
          </a:p>
        </p:txBody>
      </p:sp>
      <p:sp>
        <p:nvSpPr>
          <p:cNvPr id="4" name="Tijdelijke aanduiding voor afbeelding 3"/>
          <p:cNvSpPr>
            <a:spLocks noGrp="1"/>
          </p:cNvSpPr>
          <p:nvPr>
            <p:ph type="pic" sz="quarter" idx="10"/>
          </p:nvPr>
        </p:nvSpPr>
        <p:spPr/>
      </p:sp>
      <p:pic>
        <p:nvPicPr>
          <p:cNvPr id="6" name="Afbeelding 5"/>
          <p:cNvPicPr>
            <a:picLocks noChangeAspect="1"/>
          </p:cNvPicPr>
          <p:nvPr/>
        </p:nvPicPr>
        <p:blipFill>
          <a:blip r:embed="rId2"/>
          <a:stretch>
            <a:fillRect/>
          </a:stretch>
        </p:blipFill>
        <p:spPr>
          <a:xfrm>
            <a:off x="4283968" y="70568"/>
            <a:ext cx="4824536" cy="6718805"/>
          </a:xfrm>
          <a:prstGeom prst="rect">
            <a:avLst/>
          </a:prstGeom>
        </p:spPr>
      </p:pic>
    </p:spTree>
    <p:extLst>
      <p:ext uri="{BB962C8B-B14F-4D97-AF65-F5344CB8AC3E}">
        <p14:creationId xmlns:p14="http://schemas.microsoft.com/office/powerpoint/2010/main" val="637630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1"/>
          </p:nvPr>
        </p:nvSpPr>
        <p:spPr>
          <a:xfrm>
            <a:off x="327745" y="1793160"/>
            <a:ext cx="8284056" cy="4272000"/>
          </a:xfrm>
        </p:spPr>
        <p:txBody>
          <a:bodyPr/>
          <a:lstStyle/>
          <a:p>
            <a:pPr marL="285750" indent="-285750">
              <a:buFontTx/>
              <a:buChar char="-"/>
            </a:pPr>
            <a:r>
              <a:rPr lang="nl-NL" sz="1600" b="0" dirty="0" smtClean="0"/>
              <a:t>In </a:t>
            </a:r>
            <a:r>
              <a:rPr lang="nl-NL" sz="1600" b="0" dirty="0"/>
              <a:t>juni 2016 roept de KNVB op tot ander en aanvullend onderzoek naar rubbergranulaat in kunstgras</a:t>
            </a:r>
            <a:r>
              <a:rPr lang="nl-NL" sz="1600" b="0" dirty="0" smtClean="0"/>
              <a:t>.</a:t>
            </a:r>
          </a:p>
          <a:p>
            <a:pPr marL="285750" indent="-285750">
              <a:buFontTx/>
              <a:buChar char="-"/>
            </a:pPr>
            <a:endParaRPr lang="nl-NL" sz="1600" b="0" dirty="0" smtClean="0"/>
          </a:p>
          <a:p>
            <a:pPr marL="285750" indent="-285750">
              <a:buFontTx/>
              <a:buChar char="-"/>
            </a:pPr>
            <a:r>
              <a:rPr lang="nl-NL" sz="1600" b="0" dirty="0" smtClean="0"/>
              <a:t>Na </a:t>
            </a:r>
            <a:r>
              <a:rPr lang="nl-NL" sz="1600" b="0" dirty="0"/>
              <a:t>de uitzending van Zembla op 5 oktober benadrukt de KNVB nogmaals behoefte te hebben aan aanvullend onderzoek. </a:t>
            </a:r>
            <a:endParaRPr lang="nl-NL" sz="1600" b="0" dirty="0" smtClean="0"/>
          </a:p>
          <a:p>
            <a:pPr marL="285750" indent="-285750">
              <a:buFontTx/>
              <a:buChar char="-"/>
            </a:pPr>
            <a:endParaRPr lang="nl-NL" sz="1600" b="0" dirty="0" smtClean="0"/>
          </a:p>
          <a:p>
            <a:pPr marL="285750" indent="-285750">
              <a:buFontTx/>
              <a:buChar char="-"/>
            </a:pPr>
            <a:r>
              <a:rPr lang="nl-NL" sz="1600" b="0" dirty="0" smtClean="0"/>
              <a:t>Op </a:t>
            </a:r>
            <a:r>
              <a:rPr lang="nl-NL" sz="1600" b="0" dirty="0"/>
              <a:t>6 oktober informeren wij alle verenigingen over de uitzending en de reactie van de KNVB hierop. </a:t>
            </a:r>
            <a:endParaRPr lang="nl-NL" sz="1600" b="0" dirty="0" smtClean="0"/>
          </a:p>
          <a:p>
            <a:pPr marL="285750" indent="-285750">
              <a:buFontTx/>
              <a:buChar char="-"/>
            </a:pPr>
            <a:endParaRPr lang="nl-NL" sz="1600" b="0" dirty="0" smtClean="0"/>
          </a:p>
          <a:p>
            <a:pPr marL="285750" indent="-285750">
              <a:buFontTx/>
              <a:buChar char="-"/>
            </a:pPr>
            <a:r>
              <a:rPr lang="nl-NL" sz="1600" b="0" dirty="0" smtClean="0"/>
              <a:t>In </a:t>
            </a:r>
            <a:r>
              <a:rPr lang="nl-NL" sz="1600" b="0" dirty="0"/>
              <a:t>lijn met de wens van de KNVB kondigt minister Schippers (VWS) op 7 oktober aan aanvullend onderzoek te </a:t>
            </a:r>
            <a:r>
              <a:rPr lang="nl-NL" sz="1600" b="0" dirty="0" smtClean="0"/>
              <a:t>laten </a:t>
            </a:r>
            <a:r>
              <a:rPr lang="nl-NL" sz="1600" b="0" dirty="0"/>
              <a:t>uitvoeren door het RIVM. </a:t>
            </a:r>
            <a:endParaRPr lang="nl-NL" sz="1600" b="0" dirty="0" smtClean="0"/>
          </a:p>
          <a:p>
            <a:pPr marL="285750" indent="-285750">
              <a:buFontTx/>
              <a:buChar char="-"/>
            </a:pPr>
            <a:endParaRPr lang="nl-NL" sz="1600" b="0" dirty="0" smtClean="0"/>
          </a:p>
          <a:p>
            <a:pPr marL="285750" indent="-285750">
              <a:buFontTx/>
              <a:buChar char="-"/>
            </a:pPr>
            <a:r>
              <a:rPr lang="nl-NL" sz="1600" b="0" dirty="0" smtClean="0"/>
              <a:t>Op </a:t>
            </a:r>
            <a:r>
              <a:rPr lang="nl-NL" sz="1600" b="0" dirty="0"/>
              <a:t>20 december presenteert het RIVM de resultaten met als belangrijkste conclusie: </a:t>
            </a:r>
            <a:r>
              <a:rPr lang="nl-NL" sz="1600" b="0" dirty="0" smtClean="0"/>
              <a:t>het </a:t>
            </a:r>
            <a:r>
              <a:rPr lang="nl-NL" sz="1600" b="0" dirty="0"/>
              <a:t>is veilig en verantwoord om te sporten op kunstgrasvelden die zijn ingestrooid met rubbergranulaat. </a:t>
            </a:r>
            <a:endParaRPr lang="nl-NL" sz="1600" dirty="0" smtClean="0"/>
          </a:p>
        </p:txBody>
      </p:sp>
      <p:sp>
        <p:nvSpPr>
          <p:cNvPr id="4" name="Tijdelijke aanduiding voor datum 3"/>
          <p:cNvSpPr>
            <a:spLocks noGrp="1"/>
          </p:cNvSpPr>
          <p:nvPr>
            <p:ph type="dt" sz="half" idx="14"/>
          </p:nvPr>
        </p:nvSpPr>
        <p:spPr/>
        <p:txBody>
          <a:bodyPr/>
          <a:lstStyle/>
          <a:p>
            <a:fld id="{5A124304-A5DF-4D21-B37D-F482974021AE}" type="datetime1">
              <a:rPr lang="nl-NL" sz="1400" smtClean="0"/>
              <a:pPr/>
              <a:t>6-2-2017</a:t>
            </a:fld>
            <a:endParaRPr lang="en-GB" sz="1400" dirty="0"/>
          </a:p>
        </p:txBody>
      </p:sp>
      <p:sp>
        <p:nvSpPr>
          <p:cNvPr id="5" name="Tijdelijke aanduiding voor dianummer 4"/>
          <p:cNvSpPr>
            <a:spLocks noGrp="1"/>
          </p:cNvSpPr>
          <p:nvPr>
            <p:ph type="sldNum" sz="quarter" idx="16"/>
          </p:nvPr>
        </p:nvSpPr>
        <p:spPr/>
        <p:txBody>
          <a:bodyPr/>
          <a:lstStyle/>
          <a:p>
            <a:fld id="{B4B6E70F-3EC1-48BE-B479-36C2C2208A8A}" type="slidenum">
              <a:rPr lang="en-GB" smtClean="0"/>
              <a:pPr/>
              <a:t>9</a:t>
            </a:fld>
            <a:endParaRPr lang="en-GB"/>
          </a:p>
        </p:txBody>
      </p:sp>
      <p:sp>
        <p:nvSpPr>
          <p:cNvPr id="6" name="Ondertitel 5"/>
          <p:cNvSpPr>
            <a:spLocks noGrp="1"/>
          </p:cNvSpPr>
          <p:nvPr>
            <p:ph type="subTitle" idx="1"/>
          </p:nvPr>
        </p:nvSpPr>
        <p:spPr/>
        <p:txBody>
          <a:bodyPr/>
          <a:lstStyle/>
          <a:p>
            <a:endParaRPr lang="nl-NL"/>
          </a:p>
        </p:txBody>
      </p:sp>
      <p:sp>
        <p:nvSpPr>
          <p:cNvPr id="7" name="Titel 6"/>
          <p:cNvSpPr>
            <a:spLocks noGrp="1"/>
          </p:cNvSpPr>
          <p:nvPr>
            <p:ph type="ctrTitle"/>
          </p:nvPr>
        </p:nvSpPr>
        <p:spPr/>
        <p:txBody>
          <a:bodyPr>
            <a:normAutofit fontScale="90000"/>
          </a:bodyPr>
          <a:lstStyle/>
          <a:p>
            <a:r>
              <a:rPr lang="nl-NL" dirty="0" smtClean="0"/>
              <a:t>Een korte terugblik</a:t>
            </a:r>
            <a:endParaRPr lang="nl-NL" dirty="0"/>
          </a:p>
        </p:txBody>
      </p:sp>
      <p:sp>
        <p:nvSpPr>
          <p:cNvPr id="8" name="Tijdelijke aanduiding voor tekst 7"/>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1016580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gemeentelogo nieuw - kopi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Powerpoint-gemeentelogo nieuw - kopie</Template>
  <TotalTime>77</TotalTime>
  <Words>1011</Words>
  <Application>Microsoft Office PowerPoint</Application>
  <PresentationFormat>Diavoorstelling (4:3)</PresentationFormat>
  <Paragraphs>101</Paragraphs>
  <Slides>17</Slides>
  <Notes>0</Notes>
  <HiddenSlides>0</HiddenSlides>
  <MMClips>0</MMClips>
  <ScaleCrop>false</ScaleCrop>
  <HeadingPairs>
    <vt:vector size="4" baseType="variant">
      <vt:variant>
        <vt:lpstr>Thema</vt:lpstr>
      </vt:variant>
      <vt:variant>
        <vt:i4>1</vt:i4>
      </vt:variant>
      <vt:variant>
        <vt:lpstr>Diatitels</vt:lpstr>
      </vt:variant>
      <vt:variant>
        <vt:i4>17</vt:i4>
      </vt:variant>
    </vt:vector>
  </HeadingPairs>
  <TitlesOfParts>
    <vt:vector size="18" baseType="lpstr">
      <vt:lpstr>Powerpoint-gemeentelogo nieuw - kopie</vt:lpstr>
      <vt:lpstr>Kunstgrasvelden met rubbergranulaat</vt:lpstr>
      <vt:lpstr>Programma</vt:lpstr>
      <vt:lpstr>PowerPoint-presentatie</vt:lpstr>
      <vt:lpstr>PowerPoint-presentatie</vt:lpstr>
      <vt:lpstr>PowerPoint-presentatie</vt:lpstr>
      <vt:lpstr>Meer informatie:</vt:lpstr>
      <vt:lpstr>PowerPoint-presentatie</vt:lpstr>
      <vt:lpstr>Tilburg, 6-2-2017</vt:lpstr>
      <vt:lpstr>Een korte terugblik</vt:lpstr>
      <vt:lpstr>Belangrijkste conclusies</vt:lpstr>
      <vt:lpstr>Reactie en vervolg</vt:lpstr>
      <vt:lpstr>bij aanhoudende twijfels</vt:lpstr>
      <vt:lpstr>Eventuele gevolgen voor de competitie</vt:lpstr>
      <vt:lpstr>PowerPoint-presentatie</vt:lpstr>
      <vt:lpstr>Vragen?</vt:lpstr>
      <vt:lpstr>Vragen en opmerkingen</vt:lpstr>
      <vt:lpstr>Afsluiting: u bent uitgenodigd voor een drankje aan de bar. </vt:lpstr>
    </vt:vector>
  </TitlesOfParts>
  <Company>Gemeente Tilburg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Kolhorn, Melissa</dc:creator>
  <cp:lastModifiedBy>Kolhorn, Melissa</cp:lastModifiedBy>
  <cp:revision>15</cp:revision>
  <dcterms:created xsi:type="dcterms:W3CDTF">2017-02-02T10:12:33Z</dcterms:created>
  <dcterms:modified xsi:type="dcterms:W3CDTF">2017-02-06T08:02:58Z</dcterms:modified>
</cp:coreProperties>
</file>